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69" r:id="rId2"/>
    <p:sldId id="256" r:id="rId3"/>
    <p:sldId id="257" r:id="rId4"/>
    <p:sldId id="261" r:id="rId5"/>
    <p:sldId id="263" r:id="rId6"/>
    <p:sldId id="262" r:id="rId7"/>
    <p:sldId id="264" r:id="rId8"/>
    <p:sldId id="265" r:id="rId9"/>
    <p:sldId id="266" r:id="rId10"/>
    <p:sldId id="267" r:id="rId11"/>
    <p:sldId id="275" r:id="rId12"/>
    <p:sldId id="272" r:id="rId13"/>
    <p:sldId id="274" r:id="rId14"/>
    <p:sldId id="271" r:id="rId15"/>
    <p:sldId id="273" r:id="rId16"/>
    <p:sldId id="281" r:id="rId17"/>
    <p:sldId id="292" r:id="rId18"/>
    <p:sldId id="276" r:id="rId19"/>
    <p:sldId id="282" r:id="rId20"/>
    <p:sldId id="290" r:id="rId21"/>
    <p:sldId id="277" r:id="rId22"/>
    <p:sldId id="283" r:id="rId23"/>
    <p:sldId id="291" r:id="rId24"/>
    <p:sldId id="278" r:id="rId25"/>
    <p:sldId id="284" r:id="rId26"/>
    <p:sldId id="287" r:id="rId27"/>
    <p:sldId id="285" r:id="rId28"/>
    <p:sldId id="289" r:id="rId29"/>
    <p:sldId id="286" r:id="rId30"/>
    <p:sldId id="288" r:id="rId31"/>
    <p:sldId id="28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varScale="1">
        <p:scale>
          <a:sx n="75" d="100"/>
          <a:sy n="75" d="100"/>
        </p:scale>
        <p:origin x="5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I:\&#1583;&#1585;&#1587;&#1740;\Book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solidFill>
                  <a:schemeClr val="tx1"/>
                </a:solidFill>
                <a:latin typeface="Times New Roman" panose="02020603050405020304" pitchFamily="18" charset="0"/>
                <a:cs typeface="Times New Roman" panose="02020603050405020304" pitchFamily="18" charset="0"/>
              </a:rPr>
              <a:t>% ( Tax / GDP )</a:t>
            </a:r>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v>ترکیه</c:v>
          </c:tx>
          <c:spPr>
            <a:ln w="22225" cap="rnd">
              <a:solidFill>
                <a:schemeClr val="tx1">
                  <a:lumMod val="95000"/>
                  <a:lumOff val="5000"/>
                </a:schemeClr>
              </a:solidFill>
              <a:prstDash val="dash"/>
              <a:round/>
            </a:ln>
            <a:effectLst/>
          </c:spPr>
          <c:marker>
            <c:symbol val="none"/>
          </c:marker>
          <c:cat>
            <c:numRef>
              <c:f>Sheet1!$I$21:$I$56</c:f>
              <c:numCache>
                <c:formatCode>General</c:formatCode>
                <c:ptCount val="3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numCache>
            </c:numRef>
          </c:cat>
          <c:val>
            <c:numRef>
              <c:f>Sheet1!$J$21:$J$56</c:f>
              <c:numCache>
                <c:formatCode>General</c:formatCode>
                <c:ptCount val="36"/>
                <c:pt idx="0">
                  <c:v>11.811</c:v>
                </c:pt>
                <c:pt idx="1">
                  <c:v>13.407</c:v>
                </c:pt>
                <c:pt idx="2">
                  <c:v>14.17</c:v>
                </c:pt>
                <c:pt idx="3">
                  <c:v>13.7</c:v>
                </c:pt>
                <c:pt idx="4">
                  <c:v>12.778</c:v>
                </c:pt>
                <c:pt idx="5">
                  <c:v>10.654</c:v>
                </c:pt>
                <c:pt idx="6">
                  <c:v>11.481999999999999</c:v>
                </c:pt>
                <c:pt idx="7">
                  <c:v>13.035</c:v>
                </c:pt>
                <c:pt idx="8">
                  <c:v>14.003</c:v>
                </c:pt>
                <c:pt idx="9">
                  <c:v>13.243</c:v>
                </c:pt>
                <c:pt idx="10">
                  <c:v>13.893000000000001</c:v>
                </c:pt>
                <c:pt idx="11">
                  <c:v>14.897</c:v>
                </c:pt>
                <c:pt idx="12">
                  <c:v>15.614000000000001</c:v>
                </c:pt>
                <c:pt idx="13">
                  <c:v>16.686</c:v>
                </c:pt>
                <c:pt idx="14">
                  <c:v>16.864999999999998</c:v>
                </c:pt>
                <c:pt idx="15">
                  <c:v>16.545000000000002</c:v>
                </c:pt>
                <c:pt idx="16">
                  <c:v>16.785</c:v>
                </c:pt>
                <c:pt idx="17">
                  <c:v>18.908999999999999</c:v>
                </c:pt>
                <c:pt idx="18">
                  <c:v>20.731000000000002</c:v>
                </c:pt>
                <c:pt idx="19">
                  <c:v>21.111000000000001</c:v>
                </c:pt>
                <c:pt idx="20">
                  <c:v>23.145</c:v>
                </c:pt>
                <c:pt idx="21">
                  <c:v>24.158999999999999</c:v>
                </c:pt>
                <c:pt idx="22">
                  <c:v>26.105</c:v>
                </c:pt>
                <c:pt idx="23">
                  <c:v>24.617000000000001</c:v>
                </c:pt>
                <c:pt idx="24">
                  <c:v>25.934000000000001</c:v>
                </c:pt>
                <c:pt idx="25">
                  <c:v>24.071999999999999</c:v>
                </c:pt>
                <c:pt idx="26">
                  <c:v>24.257999999999999</c:v>
                </c:pt>
                <c:pt idx="27">
                  <c:v>24.523</c:v>
                </c:pt>
                <c:pt idx="28">
                  <c:v>24.082000000000001</c:v>
                </c:pt>
                <c:pt idx="29">
                  <c:v>24.222999999999999</c:v>
                </c:pt>
                <c:pt idx="30">
                  <c:v>24.635999999999999</c:v>
                </c:pt>
                <c:pt idx="31">
                  <c:v>26.199000000000002</c:v>
                </c:pt>
                <c:pt idx="32">
                  <c:v>27.83</c:v>
                </c:pt>
                <c:pt idx="33">
                  <c:v>27.638000000000002</c:v>
                </c:pt>
                <c:pt idx="34">
                  <c:v>29.266999999999999</c:v>
                </c:pt>
                <c:pt idx="35">
                  <c:v>28.719000000000001</c:v>
                </c:pt>
              </c:numCache>
            </c:numRef>
          </c:val>
          <c:smooth val="0"/>
          <c:extLst>
            <c:ext xmlns:c16="http://schemas.microsoft.com/office/drawing/2014/chart" uri="{C3380CC4-5D6E-409C-BE32-E72D297353CC}">
              <c16:uniqueId val="{00000000-5F69-4228-A47F-C12F81E38FE6}"/>
            </c:ext>
          </c:extLst>
        </c:ser>
        <c:ser>
          <c:idx val="1"/>
          <c:order val="1"/>
          <c:tx>
            <c:v>آلمان</c:v>
          </c:tx>
          <c:spPr>
            <a:ln w="22225" cap="rnd">
              <a:solidFill>
                <a:schemeClr val="accent2"/>
              </a:solidFill>
              <a:round/>
            </a:ln>
            <a:effectLst/>
          </c:spPr>
          <c:marker>
            <c:symbol val="none"/>
          </c:marker>
          <c:cat>
            <c:numRef>
              <c:f>Sheet1!$I$21:$I$56</c:f>
              <c:numCache>
                <c:formatCode>General</c:formatCode>
                <c:ptCount val="3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numCache>
            </c:numRef>
          </c:cat>
          <c:val>
            <c:numRef>
              <c:f>Sheet1!$K$21:$K$56</c:f>
              <c:numCache>
                <c:formatCode>General</c:formatCode>
                <c:ptCount val="36"/>
                <c:pt idx="0">
                  <c:v>36.375999999999998</c:v>
                </c:pt>
                <c:pt idx="1">
                  <c:v>36.429000000000002</c:v>
                </c:pt>
                <c:pt idx="2">
                  <c:v>35.857999999999997</c:v>
                </c:pt>
                <c:pt idx="3">
                  <c:v>35.540999999999997</c:v>
                </c:pt>
                <c:pt idx="4">
                  <c:v>35.564999999999998</c:v>
                </c:pt>
                <c:pt idx="5">
                  <c:v>35.713000000000001</c:v>
                </c:pt>
                <c:pt idx="6">
                  <c:v>36.084000000000003</c:v>
                </c:pt>
                <c:pt idx="7">
                  <c:v>35.826999999999998</c:v>
                </c:pt>
                <c:pt idx="8">
                  <c:v>36.287999999999997</c:v>
                </c:pt>
                <c:pt idx="9">
                  <c:v>35.950000000000003</c:v>
                </c:pt>
                <c:pt idx="10">
                  <c:v>36.228999999999999</c:v>
                </c:pt>
                <c:pt idx="11">
                  <c:v>34.802999999999997</c:v>
                </c:pt>
                <c:pt idx="12">
                  <c:v>35.006</c:v>
                </c:pt>
                <c:pt idx="13">
                  <c:v>35.9</c:v>
                </c:pt>
                <c:pt idx="14">
                  <c:v>35.828000000000003</c:v>
                </c:pt>
                <c:pt idx="15">
                  <c:v>36.170999999999999</c:v>
                </c:pt>
                <c:pt idx="16">
                  <c:v>36.229999999999997</c:v>
                </c:pt>
                <c:pt idx="17">
                  <c:v>35.573999999999998</c:v>
                </c:pt>
                <c:pt idx="18">
                  <c:v>35.243000000000002</c:v>
                </c:pt>
                <c:pt idx="19">
                  <c:v>35.472000000000001</c:v>
                </c:pt>
                <c:pt idx="20">
                  <c:v>36.158999999999999</c:v>
                </c:pt>
                <c:pt idx="21">
                  <c:v>36.241999999999997</c:v>
                </c:pt>
                <c:pt idx="22">
                  <c:v>35.009</c:v>
                </c:pt>
                <c:pt idx="23">
                  <c:v>34.384</c:v>
                </c:pt>
                <c:pt idx="24">
                  <c:v>34.610999999999997</c:v>
                </c:pt>
                <c:pt idx="25">
                  <c:v>33.86</c:v>
                </c:pt>
                <c:pt idx="26">
                  <c:v>33.869999999999997</c:v>
                </c:pt>
                <c:pt idx="27">
                  <c:v>34.488999999999997</c:v>
                </c:pt>
                <c:pt idx="28">
                  <c:v>34.889000000000003</c:v>
                </c:pt>
                <c:pt idx="29">
                  <c:v>35.405999999999999</c:v>
                </c:pt>
                <c:pt idx="30">
                  <c:v>36.088999999999999</c:v>
                </c:pt>
                <c:pt idx="31">
                  <c:v>34.978999999999999</c:v>
                </c:pt>
                <c:pt idx="32">
                  <c:v>35.697000000000003</c:v>
                </c:pt>
                <c:pt idx="33">
                  <c:v>36.381</c:v>
                </c:pt>
                <c:pt idx="34">
                  <c:v>36.524999999999999</c:v>
                </c:pt>
                <c:pt idx="35">
                  <c:v>36.133000000000003</c:v>
                </c:pt>
              </c:numCache>
            </c:numRef>
          </c:val>
          <c:smooth val="0"/>
          <c:extLst>
            <c:ext xmlns:c16="http://schemas.microsoft.com/office/drawing/2014/chart" uri="{C3380CC4-5D6E-409C-BE32-E72D297353CC}">
              <c16:uniqueId val="{00000001-5F69-4228-A47F-C12F81E38FE6}"/>
            </c:ext>
          </c:extLst>
        </c:ser>
        <c:ser>
          <c:idx val="2"/>
          <c:order val="2"/>
          <c:tx>
            <c:v>کانادا</c:v>
          </c:tx>
          <c:spPr>
            <a:ln w="22225" cap="rnd">
              <a:solidFill>
                <a:schemeClr val="accent3"/>
              </a:solidFill>
              <a:round/>
            </a:ln>
            <a:effectLst/>
          </c:spPr>
          <c:marker>
            <c:symbol val="none"/>
          </c:marker>
          <c:cat>
            <c:numRef>
              <c:f>Sheet1!$I$21:$I$56</c:f>
              <c:numCache>
                <c:formatCode>General</c:formatCode>
                <c:ptCount val="3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numCache>
            </c:numRef>
          </c:cat>
          <c:val>
            <c:numRef>
              <c:f>Sheet1!$L$21:$L$56</c:f>
              <c:numCache>
                <c:formatCode>General</c:formatCode>
                <c:ptCount val="36"/>
                <c:pt idx="0">
                  <c:v>29.641999999999999</c:v>
                </c:pt>
                <c:pt idx="1">
                  <c:v>30.48</c:v>
                </c:pt>
                <c:pt idx="2">
                  <c:v>32.686</c:v>
                </c:pt>
                <c:pt idx="3">
                  <c:v>32.450000000000003</c:v>
                </c:pt>
                <c:pt idx="4">
                  <c:v>31.887</c:v>
                </c:pt>
                <c:pt idx="5">
                  <c:v>31.972999999999999</c:v>
                </c:pt>
                <c:pt idx="6">
                  <c:v>31.882999999999999</c:v>
                </c:pt>
                <c:pt idx="7">
                  <c:v>32.65</c:v>
                </c:pt>
                <c:pt idx="8">
                  <c:v>33.621000000000002</c:v>
                </c:pt>
                <c:pt idx="9">
                  <c:v>33.19</c:v>
                </c:pt>
                <c:pt idx="10">
                  <c:v>34.314</c:v>
                </c:pt>
                <c:pt idx="11">
                  <c:v>35.314999999999998</c:v>
                </c:pt>
                <c:pt idx="12">
                  <c:v>35.765999999999998</c:v>
                </c:pt>
                <c:pt idx="13">
                  <c:v>35.302999999999997</c:v>
                </c:pt>
                <c:pt idx="14">
                  <c:v>34.677999999999997</c:v>
                </c:pt>
                <c:pt idx="15">
                  <c:v>34.548999999999999</c:v>
                </c:pt>
                <c:pt idx="16">
                  <c:v>34.874000000000002</c:v>
                </c:pt>
                <c:pt idx="17">
                  <c:v>35.139000000000003</c:v>
                </c:pt>
                <c:pt idx="18">
                  <c:v>35.930999999999997</c:v>
                </c:pt>
                <c:pt idx="19">
                  <c:v>35.889000000000003</c:v>
                </c:pt>
                <c:pt idx="20">
                  <c:v>35.72</c:v>
                </c:pt>
                <c:pt idx="21">
                  <c:v>34.908999999999999</c:v>
                </c:pt>
                <c:pt idx="22">
                  <c:v>34.332000000000001</c:v>
                </c:pt>
                <c:pt idx="23">
                  <c:v>32.808999999999997</c:v>
                </c:pt>
                <c:pt idx="24">
                  <c:v>32.668999999999997</c:v>
                </c:pt>
                <c:pt idx="25">
                  <c:v>32.466000000000001</c:v>
                </c:pt>
                <c:pt idx="26">
                  <c:v>32.317999999999998</c:v>
                </c:pt>
                <c:pt idx="27">
                  <c:v>32.600999999999999</c:v>
                </c:pt>
                <c:pt idx="28">
                  <c:v>32.271000000000001</c:v>
                </c:pt>
                <c:pt idx="29">
                  <c:v>31.529</c:v>
                </c:pt>
                <c:pt idx="30">
                  <c:v>31.36</c:v>
                </c:pt>
                <c:pt idx="31">
                  <c:v>30.443999999999999</c:v>
                </c:pt>
                <c:pt idx="32">
                  <c:v>30.242000000000001</c:v>
                </c:pt>
                <c:pt idx="33">
                  <c:v>30.72</c:v>
                </c:pt>
                <c:pt idx="34">
                  <c:v>30.539000000000001</c:v>
                </c:pt>
                <c:pt idx="35">
                  <c:v>30.823</c:v>
                </c:pt>
              </c:numCache>
            </c:numRef>
          </c:val>
          <c:smooth val="0"/>
          <c:extLst>
            <c:ext xmlns:c16="http://schemas.microsoft.com/office/drawing/2014/chart" uri="{C3380CC4-5D6E-409C-BE32-E72D297353CC}">
              <c16:uniqueId val="{00000002-5F69-4228-A47F-C12F81E38FE6}"/>
            </c:ext>
          </c:extLst>
        </c:ser>
        <c:ser>
          <c:idx val="3"/>
          <c:order val="3"/>
          <c:tx>
            <c:v>بریتانیا</c:v>
          </c:tx>
          <c:spPr>
            <a:ln w="22225" cap="rnd">
              <a:solidFill>
                <a:schemeClr val="accent4"/>
              </a:solidFill>
              <a:round/>
            </a:ln>
            <a:effectLst/>
          </c:spPr>
          <c:marker>
            <c:symbol val="none"/>
          </c:marker>
          <c:cat>
            <c:numRef>
              <c:f>Sheet1!$I$21:$I$56</c:f>
              <c:numCache>
                <c:formatCode>General</c:formatCode>
                <c:ptCount val="3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numCache>
            </c:numRef>
          </c:cat>
          <c:val>
            <c:numRef>
              <c:f>Sheet1!$M$21:$M$56</c:f>
              <c:numCache>
                <c:formatCode>General</c:formatCode>
                <c:ptCount val="36"/>
                <c:pt idx="0">
                  <c:v>30.693000000000001</c:v>
                </c:pt>
                <c:pt idx="1">
                  <c:v>33.383000000000003</c:v>
                </c:pt>
                <c:pt idx="2">
                  <c:v>34.517000000000003</c:v>
                </c:pt>
                <c:pt idx="3">
                  <c:v>36.712000000000003</c:v>
                </c:pt>
                <c:pt idx="4">
                  <c:v>35.091000000000001</c:v>
                </c:pt>
                <c:pt idx="5">
                  <c:v>35.19</c:v>
                </c:pt>
                <c:pt idx="6">
                  <c:v>35.069000000000003</c:v>
                </c:pt>
                <c:pt idx="7">
                  <c:v>35.517000000000003</c:v>
                </c:pt>
                <c:pt idx="8">
                  <c:v>33.972000000000001</c:v>
                </c:pt>
                <c:pt idx="9">
                  <c:v>33.828000000000003</c:v>
                </c:pt>
                <c:pt idx="10">
                  <c:v>33.006999999999998</c:v>
                </c:pt>
                <c:pt idx="11">
                  <c:v>32.877000000000002</c:v>
                </c:pt>
                <c:pt idx="12">
                  <c:v>31.692</c:v>
                </c:pt>
                <c:pt idx="13">
                  <c:v>30.9</c:v>
                </c:pt>
                <c:pt idx="14">
                  <c:v>29.882999999999999</c:v>
                </c:pt>
                <c:pt idx="15">
                  <c:v>30.614999999999998</c:v>
                </c:pt>
                <c:pt idx="16">
                  <c:v>31.878</c:v>
                </c:pt>
                <c:pt idx="17">
                  <c:v>31.667999999999999</c:v>
                </c:pt>
                <c:pt idx="18">
                  <c:v>32.347999999999999</c:v>
                </c:pt>
                <c:pt idx="19">
                  <c:v>33.771000000000001</c:v>
                </c:pt>
                <c:pt idx="20">
                  <c:v>34.487000000000002</c:v>
                </c:pt>
                <c:pt idx="21">
                  <c:v>34.673000000000002</c:v>
                </c:pt>
                <c:pt idx="22">
                  <c:v>34.71</c:v>
                </c:pt>
                <c:pt idx="23">
                  <c:v>33.298999999999999</c:v>
                </c:pt>
                <c:pt idx="24">
                  <c:v>32.896000000000001</c:v>
                </c:pt>
                <c:pt idx="25">
                  <c:v>33.384</c:v>
                </c:pt>
                <c:pt idx="26">
                  <c:v>33.750999999999998</c:v>
                </c:pt>
                <c:pt idx="27">
                  <c:v>34.442</c:v>
                </c:pt>
                <c:pt idx="28">
                  <c:v>34.079000000000001</c:v>
                </c:pt>
                <c:pt idx="29">
                  <c:v>33.97</c:v>
                </c:pt>
                <c:pt idx="30">
                  <c:v>32.317999999999998</c:v>
                </c:pt>
                <c:pt idx="31">
                  <c:v>32.795000000000002</c:v>
                </c:pt>
                <c:pt idx="32">
                  <c:v>33.582999999999998</c:v>
                </c:pt>
                <c:pt idx="33">
                  <c:v>33.045000000000002</c:v>
                </c:pt>
                <c:pt idx="34">
                  <c:v>32.932000000000002</c:v>
                </c:pt>
                <c:pt idx="35">
                  <c:v>32.573</c:v>
                </c:pt>
              </c:numCache>
            </c:numRef>
          </c:val>
          <c:smooth val="0"/>
          <c:extLst>
            <c:ext xmlns:c16="http://schemas.microsoft.com/office/drawing/2014/chart" uri="{C3380CC4-5D6E-409C-BE32-E72D297353CC}">
              <c16:uniqueId val="{00000003-5F69-4228-A47F-C12F81E38FE6}"/>
            </c:ext>
          </c:extLst>
        </c:ser>
        <c:ser>
          <c:idx val="4"/>
          <c:order val="4"/>
          <c:tx>
            <c:v>ایالات متحده</c:v>
          </c:tx>
          <c:spPr>
            <a:ln w="22225" cap="rnd">
              <a:solidFill>
                <a:schemeClr val="accent5"/>
              </a:solidFill>
              <a:round/>
            </a:ln>
            <a:effectLst/>
          </c:spPr>
          <c:marker>
            <c:symbol val="none"/>
          </c:marker>
          <c:cat>
            <c:numRef>
              <c:f>Sheet1!$I$21:$I$56</c:f>
              <c:numCache>
                <c:formatCode>General</c:formatCode>
                <c:ptCount val="3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numCache>
            </c:numRef>
          </c:cat>
          <c:val>
            <c:numRef>
              <c:f>Sheet1!$N$21:$N$56</c:f>
              <c:numCache>
                <c:formatCode>General</c:formatCode>
                <c:ptCount val="36"/>
                <c:pt idx="0">
                  <c:v>25.17</c:v>
                </c:pt>
                <c:pt idx="1">
                  <c:v>25.526</c:v>
                </c:pt>
                <c:pt idx="2">
                  <c:v>25.94</c:v>
                </c:pt>
                <c:pt idx="3">
                  <c:v>26.045000000000002</c:v>
                </c:pt>
                <c:pt idx="4">
                  <c:v>23.986000000000001</c:v>
                </c:pt>
                <c:pt idx="5">
                  <c:v>24.091999999999999</c:v>
                </c:pt>
                <c:pt idx="6">
                  <c:v>24.614000000000001</c:v>
                </c:pt>
                <c:pt idx="7">
                  <c:v>24.573</c:v>
                </c:pt>
                <c:pt idx="8">
                  <c:v>25.611000000000001</c:v>
                </c:pt>
                <c:pt idx="9">
                  <c:v>25.4</c:v>
                </c:pt>
                <c:pt idx="10">
                  <c:v>25.59</c:v>
                </c:pt>
                <c:pt idx="11">
                  <c:v>25.928999999999998</c:v>
                </c:pt>
                <c:pt idx="12">
                  <c:v>25.751999999999999</c:v>
                </c:pt>
                <c:pt idx="13">
                  <c:v>25.637</c:v>
                </c:pt>
                <c:pt idx="14">
                  <c:v>25.841999999999999</c:v>
                </c:pt>
                <c:pt idx="15">
                  <c:v>26.172999999999998</c:v>
                </c:pt>
                <c:pt idx="16">
                  <c:v>26.407</c:v>
                </c:pt>
                <c:pt idx="17">
                  <c:v>26.890999999999998</c:v>
                </c:pt>
                <c:pt idx="18">
                  <c:v>27.32</c:v>
                </c:pt>
                <c:pt idx="19">
                  <c:v>27.72</c:v>
                </c:pt>
                <c:pt idx="20">
                  <c:v>27.8</c:v>
                </c:pt>
                <c:pt idx="21">
                  <c:v>28.16</c:v>
                </c:pt>
                <c:pt idx="22">
                  <c:v>27.116</c:v>
                </c:pt>
                <c:pt idx="23">
                  <c:v>24.902000000000001</c:v>
                </c:pt>
                <c:pt idx="24">
                  <c:v>24.36</c:v>
                </c:pt>
                <c:pt idx="25">
                  <c:v>24.585000000000001</c:v>
                </c:pt>
                <c:pt idx="26">
                  <c:v>25.896999999999998</c:v>
                </c:pt>
                <c:pt idx="27">
                  <c:v>26.626999999999999</c:v>
                </c:pt>
                <c:pt idx="28">
                  <c:v>26.675999999999998</c:v>
                </c:pt>
                <c:pt idx="29">
                  <c:v>25.196999999999999</c:v>
                </c:pt>
                <c:pt idx="30">
                  <c:v>22.966000000000001</c:v>
                </c:pt>
                <c:pt idx="31">
                  <c:v>23.175000000000001</c:v>
                </c:pt>
                <c:pt idx="32">
                  <c:v>23.561</c:v>
                </c:pt>
                <c:pt idx="33">
                  <c:v>24.05</c:v>
                </c:pt>
                <c:pt idx="34">
                  <c:v>25.405999999999999</c:v>
                </c:pt>
                <c:pt idx="35">
                  <c:v>26.003</c:v>
                </c:pt>
              </c:numCache>
            </c:numRef>
          </c:val>
          <c:smooth val="0"/>
          <c:extLst>
            <c:ext xmlns:c16="http://schemas.microsoft.com/office/drawing/2014/chart" uri="{C3380CC4-5D6E-409C-BE32-E72D297353CC}">
              <c16:uniqueId val="{00000004-5F69-4228-A47F-C12F81E38FE6}"/>
            </c:ext>
          </c:extLst>
        </c:ser>
        <c:ser>
          <c:idx val="5"/>
          <c:order val="5"/>
          <c:tx>
            <c:v>OECD</c:v>
          </c:tx>
          <c:spPr>
            <a:ln w="22225" cap="rnd">
              <a:solidFill>
                <a:schemeClr val="accent6"/>
              </a:solidFill>
              <a:prstDash val="dash"/>
              <a:round/>
            </a:ln>
            <a:effectLst/>
          </c:spPr>
          <c:marker>
            <c:symbol val="none"/>
          </c:marker>
          <c:cat>
            <c:numRef>
              <c:f>Sheet1!$I$21:$I$56</c:f>
              <c:numCache>
                <c:formatCode>General</c:formatCode>
                <c:ptCount val="3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numCache>
            </c:numRef>
          </c:cat>
          <c:val>
            <c:numRef>
              <c:f>Sheet1!$O$21:$O$56</c:f>
              <c:numCache>
                <c:formatCode>General</c:formatCode>
                <c:ptCount val="36"/>
                <c:pt idx="0">
                  <c:v>30.841000000000001</c:v>
                </c:pt>
                <c:pt idx="1">
                  <c:v>30.914999999999999</c:v>
                </c:pt>
                <c:pt idx="2">
                  <c:v>31.616</c:v>
                </c:pt>
                <c:pt idx="3">
                  <c:v>32.030999999999999</c:v>
                </c:pt>
                <c:pt idx="4">
                  <c:v>32.186999999999998</c:v>
                </c:pt>
                <c:pt idx="5">
                  <c:v>32.381</c:v>
                </c:pt>
                <c:pt idx="6">
                  <c:v>32.511000000000003</c:v>
                </c:pt>
                <c:pt idx="7">
                  <c:v>33.152999999999999</c:v>
                </c:pt>
                <c:pt idx="8">
                  <c:v>33.621000000000002</c:v>
                </c:pt>
                <c:pt idx="9">
                  <c:v>33.610999999999997</c:v>
                </c:pt>
                <c:pt idx="10">
                  <c:v>33.451000000000001</c:v>
                </c:pt>
                <c:pt idx="11">
                  <c:v>33.1</c:v>
                </c:pt>
                <c:pt idx="12">
                  <c:v>33.57</c:v>
                </c:pt>
                <c:pt idx="13">
                  <c:v>33.776000000000003</c:v>
                </c:pt>
                <c:pt idx="14">
                  <c:v>34.271999999999998</c:v>
                </c:pt>
                <c:pt idx="15">
                  <c:v>34.225999999999999</c:v>
                </c:pt>
                <c:pt idx="16">
                  <c:v>34.576000000000001</c:v>
                </c:pt>
                <c:pt idx="17">
                  <c:v>34.957000000000001</c:v>
                </c:pt>
                <c:pt idx="18">
                  <c:v>34.944000000000003</c:v>
                </c:pt>
                <c:pt idx="19">
                  <c:v>34.927999999999997</c:v>
                </c:pt>
                <c:pt idx="20">
                  <c:v>35.207999999999998</c:v>
                </c:pt>
                <c:pt idx="21">
                  <c:v>35.299999999999997</c:v>
                </c:pt>
                <c:pt idx="22">
                  <c:v>34.838000000000001</c:v>
                </c:pt>
                <c:pt idx="23">
                  <c:v>34.545999999999999</c:v>
                </c:pt>
                <c:pt idx="24">
                  <c:v>34.476999999999997</c:v>
                </c:pt>
                <c:pt idx="25">
                  <c:v>34.432000000000002</c:v>
                </c:pt>
                <c:pt idx="26">
                  <c:v>35.020000000000003</c:v>
                </c:pt>
                <c:pt idx="27">
                  <c:v>35.143000000000001</c:v>
                </c:pt>
                <c:pt idx="28">
                  <c:v>34.103000000000002</c:v>
                </c:pt>
                <c:pt idx="29">
                  <c:v>33.561</c:v>
                </c:pt>
                <c:pt idx="30">
                  <c:v>32.68</c:v>
                </c:pt>
                <c:pt idx="31">
                  <c:v>32.831000000000003</c:v>
                </c:pt>
                <c:pt idx="32">
                  <c:v>33.293999999999997</c:v>
                </c:pt>
                <c:pt idx="33">
                  <c:v>33.79</c:v>
                </c:pt>
                <c:pt idx="34">
                  <c:v>34.155000000000001</c:v>
                </c:pt>
              </c:numCache>
            </c:numRef>
          </c:val>
          <c:smooth val="0"/>
          <c:extLst>
            <c:ext xmlns:c16="http://schemas.microsoft.com/office/drawing/2014/chart" uri="{C3380CC4-5D6E-409C-BE32-E72D297353CC}">
              <c16:uniqueId val="{00000005-5F69-4228-A47F-C12F81E38FE6}"/>
            </c:ext>
          </c:extLst>
        </c:ser>
        <c:ser>
          <c:idx val="6"/>
          <c:order val="6"/>
          <c:tx>
            <c:v>ایران</c:v>
          </c:tx>
          <c:spPr>
            <a:ln w="22225" cap="rnd">
              <a:solidFill>
                <a:srgbClr val="FF0000"/>
              </a:solidFill>
              <a:prstDash val="dash"/>
              <a:round/>
            </a:ln>
            <a:effectLst/>
          </c:spPr>
          <c:marker>
            <c:symbol val="none"/>
          </c:marker>
          <c:cat>
            <c:numRef>
              <c:f>Sheet1!$I$21:$I$56</c:f>
              <c:numCache>
                <c:formatCode>General</c:formatCode>
                <c:ptCount val="3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numCache>
            </c:numRef>
          </c:cat>
          <c:val>
            <c:numRef>
              <c:f>Sheet1!$P$21:$P$56</c:f>
              <c:numCache>
                <c:formatCode>General</c:formatCode>
                <c:ptCount val="36"/>
                <c:pt idx="0">
                  <c:v>6.7729817690000003</c:v>
                </c:pt>
                <c:pt idx="1">
                  <c:v>5.5660330809999996</c:v>
                </c:pt>
                <c:pt idx="2">
                  <c:v>6.8428356719999996</c:v>
                </c:pt>
                <c:pt idx="3">
                  <c:v>6.3230411369999997</c:v>
                </c:pt>
                <c:pt idx="4">
                  <c:v>6.33753952</c:v>
                </c:pt>
                <c:pt idx="5">
                  <c:v>6.5757782100000002</c:v>
                </c:pt>
                <c:pt idx="6">
                  <c:v>7.0384895829999996</c:v>
                </c:pt>
                <c:pt idx="7">
                  <c:v>7.032737665</c:v>
                </c:pt>
                <c:pt idx="8">
                  <c:v>6.0133966169999997</c:v>
                </c:pt>
                <c:pt idx="9">
                  <c:v>5.0808346069999999</c:v>
                </c:pt>
                <c:pt idx="10">
                  <c:v>4.767376112</c:v>
                </c:pt>
                <c:pt idx="11">
                  <c:v>4.8779034000000001</c:v>
                </c:pt>
                <c:pt idx="12">
                  <c:v>5.5568492980000004</c:v>
                </c:pt>
                <c:pt idx="13">
                  <c:v>5.8246340830000003</c:v>
                </c:pt>
                <c:pt idx="14">
                  <c:v>4.3739400809999998</c:v>
                </c:pt>
                <c:pt idx="15">
                  <c:v>4.1445509500000002</c:v>
                </c:pt>
                <c:pt idx="16">
                  <c:v>3.9392282239999998</c:v>
                </c:pt>
                <c:pt idx="17">
                  <c:v>4.8116392650000002</c:v>
                </c:pt>
                <c:pt idx="18">
                  <c:v>5.7453790270000002</c:v>
                </c:pt>
                <c:pt idx="19">
                  <c:v>7.2016728810000004</c:v>
                </c:pt>
                <c:pt idx="20">
                  <c:v>8.9281663909999995</c:v>
                </c:pt>
                <c:pt idx="21">
                  <c:v>6.9330283450000003</c:v>
                </c:pt>
                <c:pt idx="22">
                  <c:v>6.3004365590000004</c:v>
                </c:pt>
                <c:pt idx="23">
                  <c:v>5.6822796709999999</c:v>
                </c:pt>
                <c:pt idx="24">
                  <c:v>5.736827581</c:v>
                </c:pt>
                <c:pt idx="25">
                  <c:v>5.7977408959999996</c:v>
                </c:pt>
                <c:pt idx="26">
                  <c:v>6.9537966210000004</c:v>
                </c:pt>
                <c:pt idx="27">
                  <c:v>6.8251113160000001</c:v>
                </c:pt>
                <c:pt idx="28">
                  <c:v>6.6510739159999996</c:v>
                </c:pt>
                <c:pt idx="29">
                  <c:v>6.7022027453778401</c:v>
                </c:pt>
                <c:pt idx="30">
                  <c:v>7.0956165700424183</c:v>
                </c:pt>
                <c:pt idx="31">
                  <c:v>8.4225479740694809</c:v>
                </c:pt>
                <c:pt idx="32">
                  <c:v>6.0009436059413854</c:v>
                </c:pt>
                <c:pt idx="33">
                  <c:v>5.7189644652444489</c:v>
                </c:pt>
                <c:pt idx="34">
                  <c:v>5.5724865749150139</c:v>
                </c:pt>
                <c:pt idx="35">
                  <c:v>5.2900117413227132</c:v>
                </c:pt>
              </c:numCache>
            </c:numRef>
          </c:val>
          <c:smooth val="0"/>
          <c:extLst>
            <c:ext xmlns:c16="http://schemas.microsoft.com/office/drawing/2014/chart" uri="{C3380CC4-5D6E-409C-BE32-E72D297353CC}">
              <c16:uniqueId val="{00000006-5F69-4228-A47F-C12F81E38FE6}"/>
            </c:ext>
          </c:extLst>
        </c:ser>
        <c:dLbls>
          <c:showLegendKey val="0"/>
          <c:showVal val="0"/>
          <c:showCatName val="0"/>
          <c:showSerName val="0"/>
          <c:showPercent val="0"/>
          <c:showBubbleSize val="0"/>
        </c:dLbls>
        <c:smooth val="0"/>
        <c:axId val="-155849040"/>
        <c:axId val="-155858832"/>
      </c:lineChart>
      <c:catAx>
        <c:axId val="-15584904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55858832"/>
        <c:crosses val="autoZero"/>
        <c:auto val="1"/>
        <c:lblAlgn val="ctr"/>
        <c:lblOffset val="100"/>
        <c:noMultiLvlLbl val="0"/>
      </c:catAx>
      <c:valAx>
        <c:axId val="-155858832"/>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5584904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B Nazanin" panose="00000400000000000000" pitchFamily="2" charset="-78"/>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1934E-D33C-4306-8EB8-099803378015}" type="doc">
      <dgm:prSet loTypeId="urn:microsoft.com/office/officeart/2009/layout/CircleArrowProcess" loCatId="cycle" qsTypeId="urn:microsoft.com/office/officeart/2005/8/quickstyle/simple1" qsCatId="simple" csTypeId="urn:microsoft.com/office/officeart/2005/8/colors/accent0_3" csCatId="mainScheme" phldr="1"/>
      <dgm:spPr/>
      <dgm:t>
        <a:bodyPr/>
        <a:lstStyle/>
        <a:p>
          <a:endParaRPr lang="en-US"/>
        </a:p>
      </dgm:t>
    </dgm:pt>
    <dgm:pt modelId="{2866DEE0-2769-4DA7-9E8C-86905C0C47C4}">
      <dgm:prSet phldrT="[Text]" custT="1"/>
      <dgm:spPr/>
      <dgm:t>
        <a:bodyPr/>
        <a:lstStyle/>
        <a:p>
          <a:r>
            <a:rPr lang="fa-IR" sz="2000" b="1" dirty="0" smtClean="0">
              <a:cs typeface="B Nazanin" panose="00000400000000000000" pitchFamily="2" charset="-78"/>
            </a:rPr>
            <a:t>انقلاب کشاورزی</a:t>
          </a:r>
          <a:endParaRPr lang="en-US" sz="2000" b="1" dirty="0">
            <a:cs typeface="B Nazanin" panose="00000400000000000000" pitchFamily="2" charset="-78"/>
          </a:endParaRPr>
        </a:p>
      </dgm:t>
    </dgm:pt>
    <dgm:pt modelId="{E5085910-2399-4BFE-8032-BC495FC3627B}" type="parTrans" cxnId="{B743FCE3-EBF3-4009-837C-CE1F1073BA75}">
      <dgm:prSet/>
      <dgm:spPr/>
      <dgm:t>
        <a:bodyPr/>
        <a:lstStyle/>
        <a:p>
          <a:endParaRPr lang="en-US" sz="2400" b="1">
            <a:cs typeface="B Nazanin" panose="00000400000000000000" pitchFamily="2" charset="-78"/>
          </a:endParaRPr>
        </a:p>
      </dgm:t>
    </dgm:pt>
    <dgm:pt modelId="{867B1A3B-A224-470C-BACF-7AAC8E2F3290}" type="sibTrans" cxnId="{B743FCE3-EBF3-4009-837C-CE1F1073BA75}">
      <dgm:prSet/>
      <dgm:spPr/>
      <dgm:t>
        <a:bodyPr/>
        <a:lstStyle/>
        <a:p>
          <a:endParaRPr lang="en-US" sz="2400" b="1">
            <a:cs typeface="B Nazanin" panose="00000400000000000000" pitchFamily="2" charset="-78"/>
          </a:endParaRPr>
        </a:p>
      </dgm:t>
    </dgm:pt>
    <dgm:pt modelId="{416477B9-7333-4F0E-B995-6F2E196FDD42}">
      <dgm:prSet phldrT="[Text]" custT="1"/>
      <dgm:spPr/>
      <dgm:t>
        <a:bodyPr/>
        <a:lstStyle/>
        <a:p>
          <a:r>
            <a:rPr lang="fa-IR" sz="2000" b="1" dirty="0" smtClean="0">
              <a:cs typeface="B Nazanin" panose="00000400000000000000" pitchFamily="2" charset="-78"/>
            </a:rPr>
            <a:t>انقلاب صنعتی</a:t>
          </a:r>
          <a:endParaRPr lang="en-US" sz="2000" b="1" dirty="0">
            <a:cs typeface="B Nazanin" panose="00000400000000000000" pitchFamily="2" charset="-78"/>
          </a:endParaRPr>
        </a:p>
      </dgm:t>
    </dgm:pt>
    <dgm:pt modelId="{2F7FBB20-A882-4500-9587-01BA1D09EDC8}" type="parTrans" cxnId="{B084149A-9EDA-4938-B85B-77A52115D1F5}">
      <dgm:prSet/>
      <dgm:spPr/>
      <dgm:t>
        <a:bodyPr/>
        <a:lstStyle/>
        <a:p>
          <a:endParaRPr lang="en-US" sz="2400" b="1">
            <a:cs typeface="B Nazanin" panose="00000400000000000000" pitchFamily="2" charset="-78"/>
          </a:endParaRPr>
        </a:p>
      </dgm:t>
    </dgm:pt>
    <dgm:pt modelId="{84AA31C5-8281-445F-968D-CEB85F4379B8}" type="sibTrans" cxnId="{B084149A-9EDA-4938-B85B-77A52115D1F5}">
      <dgm:prSet/>
      <dgm:spPr/>
      <dgm:t>
        <a:bodyPr/>
        <a:lstStyle/>
        <a:p>
          <a:endParaRPr lang="en-US" sz="2400" b="1">
            <a:cs typeface="B Nazanin" panose="00000400000000000000" pitchFamily="2" charset="-78"/>
          </a:endParaRPr>
        </a:p>
      </dgm:t>
    </dgm:pt>
    <dgm:pt modelId="{CAE5CBDD-FA51-4750-9957-3B32C2B961F8}">
      <dgm:prSet phldrT="[Text]" custT="1"/>
      <dgm:spPr/>
      <dgm:t>
        <a:bodyPr/>
        <a:lstStyle/>
        <a:p>
          <a:r>
            <a:rPr lang="fa-IR" sz="2000" b="1" dirty="0" smtClean="0">
              <a:cs typeface="B Nazanin" panose="00000400000000000000" pitchFamily="2" charset="-78"/>
            </a:rPr>
            <a:t>انقلاب اطلاعات</a:t>
          </a:r>
          <a:endParaRPr lang="en-US" sz="2000" b="1" dirty="0">
            <a:cs typeface="B Nazanin" panose="00000400000000000000" pitchFamily="2" charset="-78"/>
          </a:endParaRPr>
        </a:p>
      </dgm:t>
    </dgm:pt>
    <dgm:pt modelId="{21159D16-BEE4-4AFA-BFE7-50A41A3D4C09}" type="parTrans" cxnId="{99EC9055-F33C-42CC-A224-30D4913DE9B2}">
      <dgm:prSet/>
      <dgm:spPr/>
      <dgm:t>
        <a:bodyPr/>
        <a:lstStyle/>
        <a:p>
          <a:endParaRPr lang="en-US" sz="2400" b="1">
            <a:cs typeface="B Nazanin" panose="00000400000000000000" pitchFamily="2" charset="-78"/>
          </a:endParaRPr>
        </a:p>
      </dgm:t>
    </dgm:pt>
    <dgm:pt modelId="{4C11DB54-1787-4DD4-B1DA-630334D9FB82}" type="sibTrans" cxnId="{99EC9055-F33C-42CC-A224-30D4913DE9B2}">
      <dgm:prSet/>
      <dgm:spPr/>
      <dgm:t>
        <a:bodyPr/>
        <a:lstStyle/>
        <a:p>
          <a:endParaRPr lang="en-US" sz="2400" b="1">
            <a:cs typeface="B Nazanin" panose="00000400000000000000" pitchFamily="2" charset="-78"/>
          </a:endParaRPr>
        </a:p>
      </dgm:t>
    </dgm:pt>
    <dgm:pt modelId="{948A0081-2898-4289-89A9-9695417CD841}" type="pres">
      <dgm:prSet presAssocID="{07D1934E-D33C-4306-8EB8-099803378015}" presName="Name0" presStyleCnt="0">
        <dgm:presLayoutVars>
          <dgm:chMax val="7"/>
          <dgm:chPref val="7"/>
          <dgm:dir/>
          <dgm:animLvl val="lvl"/>
        </dgm:presLayoutVars>
      </dgm:prSet>
      <dgm:spPr/>
      <dgm:t>
        <a:bodyPr/>
        <a:lstStyle/>
        <a:p>
          <a:endParaRPr lang="en-US"/>
        </a:p>
      </dgm:t>
    </dgm:pt>
    <dgm:pt modelId="{BF9AE93A-42AF-4A7E-B77D-02DE2B9344EA}" type="pres">
      <dgm:prSet presAssocID="{2866DEE0-2769-4DA7-9E8C-86905C0C47C4}" presName="Accent1" presStyleCnt="0"/>
      <dgm:spPr/>
    </dgm:pt>
    <dgm:pt modelId="{8FF7132D-BF7C-4FFC-BD8A-16B1393C06C1}" type="pres">
      <dgm:prSet presAssocID="{2866DEE0-2769-4DA7-9E8C-86905C0C47C4}" presName="Accent" presStyleLbl="node1" presStyleIdx="0" presStyleCnt="3"/>
      <dgm:spPr/>
    </dgm:pt>
    <dgm:pt modelId="{BA37134E-414C-419D-A544-F6A3824855C8}" type="pres">
      <dgm:prSet presAssocID="{2866DEE0-2769-4DA7-9E8C-86905C0C47C4}" presName="Parent1" presStyleLbl="revTx" presStyleIdx="0" presStyleCnt="3">
        <dgm:presLayoutVars>
          <dgm:chMax val="1"/>
          <dgm:chPref val="1"/>
          <dgm:bulletEnabled val="1"/>
        </dgm:presLayoutVars>
      </dgm:prSet>
      <dgm:spPr/>
      <dgm:t>
        <a:bodyPr/>
        <a:lstStyle/>
        <a:p>
          <a:endParaRPr lang="en-US"/>
        </a:p>
      </dgm:t>
    </dgm:pt>
    <dgm:pt modelId="{255906DF-A602-4830-AB21-1098C80F74B1}" type="pres">
      <dgm:prSet presAssocID="{416477B9-7333-4F0E-B995-6F2E196FDD42}" presName="Accent2" presStyleCnt="0"/>
      <dgm:spPr/>
    </dgm:pt>
    <dgm:pt modelId="{B893D2EA-022E-4762-95D0-7FE1774EA640}" type="pres">
      <dgm:prSet presAssocID="{416477B9-7333-4F0E-B995-6F2E196FDD42}" presName="Accent" presStyleLbl="node1" presStyleIdx="1" presStyleCnt="3"/>
      <dgm:spPr/>
    </dgm:pt>
    <dgm:pt modelId="{86FADBEF-F1B4-4247-A95F-C97012AE1E4E}" type="pres">
      <dgm:prSet presAssocID="{416477B9-7333-4F0E-B995-6F2E196FDD42}" presName="Parent2" presStyleLbl="revTx" presStyleIdx="1" presStyleCnt="3">
        <dgm:presLayoutVars>
          <dgm:chMax val="1"/>
          <dgm:chPref val="1"/>
          <dgm:bulletEnabled val="1"/>
        </dgm:presLayoutVars>
      </dgm:prSet>
      <dgm:spPr/>
      <dgm:t>
        <a:bodyPr/>
        <a:lstStyle/>
        <a:p>
          <a:endParaRPr lang="en-US"/>
        </a:p>
      </dgm:t>
    </dgm:pt>
    <dgm:pt modelId="{0E3DB4AB-A7AA-471B-AB61-0E7D5C4CD5EC}" type="pres">
      <dgm:prSet presAssocID="{CAE5CBDD-FA51-4750-9957-3B32C2B961F8}" presName="Accent3" presStyleCnt="0"/>
      <dgm:spPr/>
    </dgm:pt>
    <dgm:pt modelId="{FD746ADB-B0B5-435B-A027-2C1EE167094A}" type="pres">
      <dgm:prSet presAssocID="{CAE5CBDD-FA51-4750-9957-3B32C2B961F8}" presName="Accent" presStyleLbl="node1" presStyleIdx="2" presStyleCnt="3"/>
      <dgm:spPr/>
    </dgm:pt>
    <dgm:pt modelId="{9C18F80F-1685-4291-9870-E3597051E202}" type="pres">
      <dgm:prSet presAssocID="{CAE5CBDD-FA51-4750-9957-3B32C2B961F8}" presName="Parent3" presStyleLbl="revTx" presStyleIdx="2" presStyleCnt="3">
        <dgm:presLayoutVars>
          <dgm:chMax val="1"/>
          <dgm:chPref val="1"/>
          <dgm:bulletEnabled val="1"/>
        </dgm:presLayoutVars>
      </dgm:prSet>
      <dgm:spPr/>
      <dgm:t>
        <a:bodyPr/>
        <a:lstStyle/>
        <a:p>
          <a:endParaRPr lang="en-US"/>
        </a:p>
      </dgm:t>
    </dgm:pt>
  </dgm:ptLst>
  <dgm:cxnLst>
    <dgm:cxn modelId="{B084149A-9EDA-4938-B85B-77A52115D1F5}" srcId="{07D1934E-D33C-4306-8EB8-099803378015}" destId="{416477B9-7333-4F0E-B995-6F2E196FDD42}" srcOrd="1" destOrd="0" parTransId="{2F7FBB20-A882-4500-9587-01BA1D09EDC8}" sibTransId="{84AA31C5-8281-445F-968D-CEB85F4379B8}"/>
    <dgm:cxn modelId="{99EC9055-F33C-42CC-A224-30D4913DE9B2}" srcId="{07D1934E-D33C-4306-8EB8-099803378015}" destId="{CAE5CBDD-FA51-4750-9957-3B32C2B961F8}" srcOrd="2" destOrd="0" parTransId="{21159D16-BEE4-4AFA-BFE7-50A41A3D4C09}" sibTransId="{4C11DB54-1787-4DD4-B1DA-630334D9FB82}"/>
    <dgm:cxn modelId="{54026743-B6DB-4EFE-B766-9958E971FD59}" type="presOf" srcId="{416477B9-7333-4F0E-B995-6F2E196FDD42}" destId="{86FADBEF-F1B4-4247-A95F-C97012AE1E4E}" srcOrd="0" destOrd="0" presId="urn:microsoft.com/office/officeart/2009/layout/CircleArrowProcess"/>
    <dgm:cxn modelId="{B743FCE3-EBF3-4009-837C-CE1F1073BA75}" srcId="{07D1934E-D33C-4306-8EB8-099803378015}" destId="{2866DEE0-2769-4DA7-9E8C-86905C0C47C4}" srcOrd="0" destOrd="0" parTransId="{E5085910-2399-4BFE-8032-BC495FC3627B}" sibTransId="{867B1A3B-A224-470C-BACF-7AAC8E2F3290}"/>
    <dgm:cxn modelId="{5C555FE8-1F56-4C68-AB26-F9BC68B810B7}" type="presOf" srcId="{2866DEE0-2769-4DA7-9E8C-86905C0C47C4}" destId="{BA37134E-414C-419D-A544-F6A3824855C8}" srcOrd="0" destOrd="0" presId="urn:microsoft.com/office/officeart/2009/layout/CircleArrowProcess"/>
    <dgm:cxn modelId="{931A6373-A2A9-47C3-9503-1688C3BFF447}" type="presOf" srcId="{07D1934E-D33C-4306-8EB8-099803378015}" destId="{948A0081-2898-4289-89A9-9695417CD841}" srcOrd="0" destOrd="0" presId="urn:microsoft.com/office/officeart/2009/layout/CircleArrowProcess"/>
    <dgm:cxn modelId="{4CB006C6-4F48-47EA-803F-30DF199083A1}" type="presOf" srcId="{CAE5CBDD-FA51-4750-9957-3B32C2B961F8}" destId="{9C18F80F-1685-4291-9870-E3597051E202}" srcOrd="0" destOrd="0" presId="urn:microsoft.com/office/officeart/2009/layout/CircleArrowProcess"/>
    <dgm:cxn modelId="{40269797-DC88-4AF5-B7F8-CB37B9485723}" type="presParOf" srcId="{948A0081-2898-4289-89A9-9695417CD841}" destId="{BF9AE93A-42AF-4A7E-B77D-02DE2B9344EA}" srcOrd="0" destOrd="0" presId="urn:microsoft.com/office/officeart/2009/layout/CircleArrowProcess"/>
    <dgm:cxn modelId="{C03AB2F4-835F-47B9-99AB-398977E6F3C5}" type="presParOf" srcId="{BF9AE93A-42AF-4A7E-B77D-02DE2B9344EA}" destId="{8FF7132D-BF7C-4FFC-BD8A-16B1393C06C1}" srcOrd="0" destOrd="0" presId="urn:microsoft.com/office/officeart/2009/layout/CircleArrowProcess"/>
    <dgm:cxn modelId="{7B58FD6B-9223-4FE2-9AC5-F620EB1BA799}" type="presParOf" srcId="{948A0081-2898-4289-89A9-9695417CD841}" destId="{BA37134E-414C-419D-A544-F6A3824855C8}" srcOrd="1" destOrd="0" presId="urn:microsoft.com/office/officeart/2009/layout/CircleArrowProcess"/>
    <dgm:cxn modelId="{B745D88A-0A90-4882-A886-E4C754DE0D1A}" type="presParOf" srcId="{948A0081-2898-4289-89A9-9695417CD841}" destId="{255906DF-A602-4830-AB21-1098C80F74B1}" srcOrd="2" destOrd="0" presId="urn:microsoft.com/office/officeart/2009/layout/CircleArrowProcess"/>
    <dgm:cxn modelId="{FA86A346-1D14-4A77-A0B5-D731220BF241}" type="presParOf" srcId="{255906DF-A602-4830-AB21-1098C80F74B1}" destId="{B893D2EA-022E-4762-95D0-7FE1774EA640}" srcOrd="0" destOrd="0" presId="urn:microsoft.com/office/officeart/2009/layout/CircleArrowProcess"/>
    <dgm:cxn modelId="{CFEEF900-FF1A-4DF2-AF88-8CF58B18A4AE}" type="presParOf" srcId="{948A0081-2898-4289-89A9-9695417CD841}" destId="{86FADBEF-F1B4-4247-A95F-C97012AE1E4E}" srcOrd="3" destOrd="0" presId="urn:microsoft.com/office/officeart/2009/layout/CircleArrowProcess"/>
    <dgm:cxn modelId="{3656F8A3-424F-4B3F-B93E-9CCC5E33A82B}" type="presParOf" srcId="{948A0081-2898-4289-89A9-9695417CD841}" destId="{0E3DB4AB-A7AA-471B-AB61-0E7D5C4CD5EC}" srcOrd="4" destOrd="0" presId="urn:microsoft.com/office/officeart/2009/layout/CircleArrowProcess"/>
    <dgm:cxn modelId="{FDC5B16E-0721-41D4-89BD-35BE2B2E15D0}" type="presParOf" srcId="{0E3DB4AB-A7AA-471B-AB61-0E7D5C4CD5EC}" destId="{FD746ADB-B0B5-435B-A027-2C1EE167094A}" srcOrd="0" destOrd="0" presId="urn:microsoft.com/office/officeart/2009/layout/CircleArrowProcess"/>
    <dgm:cxn modelId="{FB8436CC-21CC-497B-AB2F-0228EE7DF281}" type="presParOf" srcId="{948A0081-2898-4289-89A9-9695417CD841}" destId="{9C18F80F-1685-4291-9870-E3597051E20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1BEAF0E-E6CB-499B-878E-8BAEC52B75F3}" type="doc">
      <dgm:prSet loTypeId="urn:microsoft.com/office/officeart/2005/8/layout/arrow2" loCatId="process" qsTypeId="urn:microsoft.com/office/officeart/2005/8/quickstyle/simple1" qsCatId="simple" csTypeId="urn:microsoft.com/office/officeart/2005/8/colors/accent0_2" csCatId="mainScheme" phldr="1"/>
      <dgm:spPr/>
      <dgm:t>
        <a:bodyPr/>
        <a:lstStyle/>
        <a:p>
          <a:endParaRPr lang="en-US"/>
        </a:p>
      </dgm:t>
    </dgm:pt>
    <dgm:pt modelId="{10EBB7AC-8BD1-4D13-8C54-CA7A16254343}">
      <dgm:prSet phldrT="[Text]"/>
      <dgm:spPr/>
      <dgm:t>
        <a:bodyPr/>
        <a:lstStyle/>
        <a:p>
          <a:r>
            <a:rPr lang="fa-IR" dirty="0" smtClean="0">
              <a:cs typeface="B Nazanin" panose="00000400000000000000" pitchFamily="2" charset="-78"/>
            </a:rPr>
            <a:t>صحیح</a:t>
          </a:r>
          <a:endParaRPr lang="en-US" dirty="0">
            <a:cs typeface="B Nazanin" panose="00000400000000000000" pitchFamily="2" charset="-78"/>
          </a:endParaRPr>
        </a:p>
      </dgm:t>
    </dgm:pt>
    <dgm:pt modelId="{0FFF4EB2-26E6-403D-8E29-00728CFDEC57}" type="parTrans" cxnId="{0E93DEE2-122C-41A3-9DD4-B81E86223704}">
      <dgm:prSet/>
      <dgm:spPr/>
      <dgm:t>
        <a:bodyPr/>
        <a:lstStyle/>
        <a:p>
          <a:endParaRPr lang="en-US">
            <a:cs typeface="B Nazanin" panose="00000400000000000000" pitchFamily="2" charset="-78"/>
          </a:endParaRPr>
        </a:p>
      </dgm:t>
    </dgm:pt>
    <dgm:pt modelId="{4112E84E-0C9B-4989-87C5-3A28AE04BA7F}" type="sibTrans" cxnId="{0E93DEE2-122C-41A3-9DD4-B81E86223704}">
      <dgm:prSet/>
      <dgm:spPr/>
      <dgm:t>
        <a:bodyPr/>
        <a:lstStyle/>
        <a:p>
          <a:endParaRPr lang="en-US">
            <a:cs typeface="B Nazanin" panose="00000400000000000000" pitchFamily="2" charset="-78"/>
          </a:endParaRPr>
        </a:p>
      </dgm:t>
    </dgm:pt>
    <dgm:pt modelId="{C3697BAF-B378-4F74-924C-34A5FF310C6C}">
      <dgm:prSet phldrT="[Text]"/>
      <dgm:spPr/>
      <dgm:t>
        <a:bodyPr/>
        <a:lstStyle/>
        <a:p>
          <a:r>
            <a:rPr lang="fa-IR" dirty="0" smtClean="0">
              <a:cs typeface="B Nazanin" panose="00000400000000000000" pitchFamily="2" charset="-78"/>
            </a:rPr>
            <a:t>دقیق</a:t>
          </a:r>
          <a:endParaRPr lang="en-US" dirty="0">
            <a:cs typeface="B Nazanin" panose="00000400000000000000" pitchFamily="2" charset="-78"/>
          </a:endParaRPr>
        </a:p>
      </dgm:t>
    </dgm:pt>
    <dgm:pt modelId="{D567B3D3-95E1-43CE-8E26-BBABB794F4CD}" type="parTrans" cxnId="{10C7BF55-D153-4008-9896-E70562154D3B}">
      <dgm:prSet/>
      <dgm:spPr/>
      <dgm:t>
        <a:bodyPr/>
        <a:lstStyle/>
        <a:p>
          <a:endParaRPr lang="en-US">
            <a:cs typeface="B Nazanin" panose="00000400000000000000" pitchFamily="2" charset="-78"/>
          </a:endParaRPr>
        </a:p>
      </dgm:t>
    </dgm:pt>
    <dgm:pt modelId="{E451529B-FBC0-4E79-B4BE-91B183B150A5}" type="sibTrans" cxnId="{10C7BF55-D153-4008-9896-E70562154D3B}">
      <dgm:prSet/>
      <dgm:spPr/>
      <dgm:t>
        <a:bodyPr/>
        <a:lstStyle/>
        <a:p>
          <a:endParaRPr lang="en-US">
            <a:cs typeface="B Nazanin" panose="00000400000000000000" pitchFamily="2" charset="-78"/>
          </a:endParaRPr>
        </a:p>
      </dgm:t>
    </dgm:pt>
    <dgm:pt modelId="{F949BE48-5320-4709-ACE0-E3DC513CE346}">
      <dgm:prSet phldrT="[Text]"/>
      <dgm:spPr/>
      <dgm:t>
        <a:bodyPr/>
        <a:lstStyle/>
        <a:p>
          <a:r>
            <a:rPr lang="fa-IR" dirty="0" smtClean="0">
              <a:cs typeface="B Nazanin" panose="00000400000000000000" pitchFamily="2" charset="-78"/>
            </a:rPr>
            <a:t>به‌هنگام</a:t>
          </a:r>
          <a:endParaRPr lang="en-US" dirty="0">
            <a:cs typeface="B Nazanin" panose="00000400000000000000" pitchFamily="2" charset="-78"/>
          </a:endParaRPr>
        </a:p>
      </dgm:t>
    </dgm:pt>
    <dgm:pt modelId="{27F07FF2-34F9-4135-B097-A9B7F74AFA4E}" type="parTrans" cxnId="{CB61B047-1AD5-48B1-AE3A-FF8CD3608381}">
      <dgm:prSet/>
      <dgm:spPr/>
      <dgm:t>
        <a:bodyPr/>
        <a:lstStyle/>
        <a:p>
          <a:endParaRPr lang="en-US">
            <a:cs typeface="B Nazanin" panose="00000400000000000000" pitchFamily="2" charset="-78"/>
          </a:endParaRPr>
        </a:p>
      </dgm:t>
    </dgm:pt>
    <dgm:pt modelId="{4C4489A4-1733-453F-8AEE-623AB38BC530}" type="sibTrans" cxnId="{CB61B047-1AD5-48B1-AE3A-FF8CD3608381}">
      <dgm:prSet/>
      <dgm:spPr/>
      <dgm:t>
        <a:bodyPr/>
        <a:lstStyle/>
        <a:p>
          <a:endParaRPr lang="en-US">
            <a:cs typeface="B Nazanin" panose="00000400000000000000" pitchFamily="2" charset="-78"/>
          </a:endParaRPr>
        </a:p>
      </dgm:t>
    </dgm:pt>
    <dgm:pt modelId="{484BE096-C703-439E-B62B-388329824F18}" type="pres">
      <dgm:prSet presAssocID="{E1BEAF0E-E6CB-499B-878E-8BAEC52B75F3}" presName="arrowDiagram" presStyleCnt="0">
        <dgm:presLayoutVars>
          <dgm:chMax val="5"/>
          <dgm:dir/>
          <dgm:resizeHandles val="exact"/>
        </dgm:presLayoutVars>
      </dgm:prSet>
      <dgm:spPr/>
      <dgm:t>
        <a:bodyPr/>
        <a:lstStyle/>
        <a:p>
          <a:endParaRPr lang="en-US"/>
        </a:p>
      </dgm:t>
    </dgm:pt>
    <dgm:pt modelId="{6D56CB72-1EB0-4790-9134-184B3B3CF4AF}" type="pres">
      <dgm:prSet presAssocID="{E1BEAF0E-E6CB-499B-878E-8BAEC52B75F3}" presName="arrow" presStyleLbl="bgShp" presStyleIdx="0" presStyleCnt="1"/>
      <dgm:spPr/>
    </dgm:pt>
    <dgm:pt modelId="{32DF4C66-8047-4E67-B7FA-3F90DB9B0371}" type="pres">
      <dgm:prSet presAssocID="{E1BEAF0E-E6CB-499B-878E-8BAEC52B75F3}" presName="arrowDiagram3" presStyleCnt="0"/>
      <dgm:spPr/>
    </dgm:pt>
    <dgm:pt modelId="{289CD674-2BE1-495C-9536-7DFC3C59C0AD}" type="pres">
      <dgm:prSet presAssocID="{10EBB7AC-8BD1-4D13-8C54-CA7A16254343}" presName="bullet3a" presStyleLbl="node1" presStyleIdx="0" presStyleCnt="3"/>
      <dgm:spPr/>
    </dgm:pt>
    <dgm:pt modelId="{AE393BC7-56D6-43AA-8F3C-247DF9ED033B}" type="pres">
      <dgm:prSet presAssocID="{10EBB7AC-8BD1-4D13-8C54-CA7A16254343}" presName="textBox3a" presStyleLbl="revTx" presStyleIdx="0" presStyleCnt="3">
        <dgm:presLayoutVars>
          <dgm:bulletEnabled val="1"/>
        </dgm:presLayoutVars>
      </dgm:prSet>
      <dgm:spPr/>
      <dgm:t>
        <a:bodyPr/>
        <a:lstStyle/>
        <a:p>
          <a:endParaRPr lang="en-US"/>
        </a:p>
      </dgm:t>
    </dgm:pt>
    <dgm:pt modelId="{ABCAF7AF-F63D-4D4A-87CD-B4C4C9B660B7}" type="pres">
      <dgm:prSet presAssocID="{C3697BAF-B378-4F74-924C-34A5FF310C6C}" presName="bullet3b" presStyleLbl="node1" presStyleIdx="1" presStyleCnt="3"/>
      <dgm:spPr/>
    </dgm:pt>
    <dgm:pt modelId="{B9FADFB1-173D-4F8F-B919-E14C4630BA3F}" type="pres">
      <dgm:prSet presAssocID="{C3697BAF-B378-4F74-924C-34A5FF310C6C}" presName="textBox3b" presStyleLbl="revTx" presStyleIdx="1" presStyleCnt="3">
        <dgm:presLayoutVars>
          <dgm:bulletEnabled val="1"/>
        </dgm:presLayoutVars>
      </dgm:prSet>
      <dgm:spPr/>
      <dgm:t>
        <a:bodyPr/>
        <a:lstStyle/>
        <a:p>
          <a:endParaRPr lang="en-US"/>
        </a:p>
      </dgm:t>
    </dgm:pt>
    <dgm:pt modelId="{BD4D2597-6EB5-48AE-805E-211C53FA1B0A}" type="pres">
      <dgm:prSet presAssocID="{F949BE48-5320-4709-ACE0-E3DC513CE346}" presName="bullet3c" presStyleLbl="node1" presStyleIdx="2" presStyleCnt="3"/>
      <dgm:spPr/>
    </dgm:pt>
    <dgm:pt modelId="{4AFF90EC-0469-4208-807C-DC0DB19EA6D5}" type="pres">
      <dgm:prSet presAssocID="{F949BE48-5320-4709-ACE0-E3DC513CE346}" presName="textBox3c" presStyleLbl="revTx" presStyleIdx="2" presStyleCnt="3">
        <dgm:presLayoutVars>
          <dgm:bulletEnabled val="1"/>
        </dgm:presLayoutVars>
      </dgm:prSet>
      <dgm:spPr/>
      <dgm:t>
        <a:bodyPr/>
        <a:lstStyle/>
        <a:p>
          <a:endParaRPr lang="en-US"/>
        </a:p>
      </dgm:t>
    </dgm:pt>
  </dgm:ptLst>
  <dgm:cxnLst>
    <dgm:cxn modelId="{503A3A94-A7DD-4BEA-8E5E-65181D430F51}" type="presOf" srcId="{C3697BAF-B378-4F74-924C-34A5FF310C6C}" destId="{B9FADFB1-173D-4F8F-B919-E14C4630BA3F}" srcOrd="0" destOrd="0" presId="urn:microsoft.com/office/officeart/2005/8/layout/arrow2"/>
    <dgm:cxn modelId="{6F8F8716-1877-443C-B105-C91B0E6FC3EB}" type="presOf" srcId="{10EBB7AC-8BD1-4D13-8C54-CA7A16254343}" destId="{AE393BC7-56D6-43AA-8F3C-247DF9ED033B}" srcOrd="0" destOrd="0" presId="urn:microsoft.com/office/officeart/2005/8/layout/arrow2"/>
    <dgm:cxn modelId="{3F567C5C-48BE-403A-B689-CE0A40314557}" type="presOf" srcId="{F949BE48-5320-4709-ACE0-E3DC513CE346}" destId="{4AFF90EC-0469-4208-807C-DC0DB19EA6D5}" srcOrd="0" destOrd="0" presId="urn:microsoft.com/office/officeart/2005/8/layout/arrow2"/>
    <dgm:cxn modelId="{10C7BF55-D153-4008-9896-E70562154D3B}" srcId="{E1BEAF0E-E6CB-499B-878E-8BAEC52B75F3}" destId="{C3697BAF-B378-4F74-924C-34A5FF310C6C}" srcOrd="1" destOrd="0" parTransId="{D567B3D3-95E1-43CE-8E26-BBABB794F4CD}" sibTransId="{E451529B-FBC0-4E79-B4BE-91B183B150A5}"/>
    <dgm:cxn modelId="{CB61B047-1AD5-48B1-AE3A-FF8CD3608381}" srcId="{E1BEAF0E-E6CB-499B-878E-8BAEC52B75F3}" destId="{F949BE48-5320-4709-ACE0-E3DC513CE346}" srcOrd="2" destOrd="0" parTransId="{27F07FF2-34F9-4135-B097-A9B7F74AFA4E}" sibTransId="{4C4489A4-1733-453F-8AEE-623AB38BC530}"/>
    <dgm:cxn modelId="{0E93DEE2-122C-41A3-9DD4-B81E86223704}" srcId="{E1BEAF0E-E6CB-499B-878E-8BAEC52B75F3}" destId="{10EBB7AC-8BD1-4D13-8C54-CA7A16254343}" srcOrd="0" destOrd="0" parTransId="{0FFF4EB2-26E6-403D-8E29-00728CFDEC57}" sibTransId="{4112E84E-0C9B-4989-87C5-3A28AE04BA7F}"/>
    <dgm:cxn modelId="{341029F3-55F9-4E59-B523-960A2B49DAAF}" type="presOf" srcId="{E1BEAF0E-E6CB-499B-878E-8BAEC52B75F3}" destId="{484BE096-C703-439E-B62B-388329824F18}" srcOrd="0" destOrd="0" presId="urn:microsoft.com/office/officeart/2005/8/layout/arrow2"/>
    <dgm:cxn modelId="{E76C8290-4FEE-411B-BE4E-00D2204481C8}" type="presParOf" srcId="{484BE096-C703-439E-B62B-388329824F18}" destId="{6D56CB72-1EB0-4790-9134-184B3B3CF4AF}" srcOrd="0" destOrd="0" presId="urn:microsoft.com/office/officeart/2005/8/layout/arrow2"/>
    <dgm:cxn modelId="{3B1CEA24-42E6-429C-BB09-7F26F10A5393}" type="presParOf" srcId="{484BE096-C703-439E-B62B-388329824F18}" destId="{32DF4C66-8047-4E67-B7FA-3F90DB9B0371}" srcOrd="1" destOrd="0" presId="urn:microsoft.com/office/officeart/2005/8/layout/arrow2"/>
    <dgm:cxn modelId="{2DDB92FA-DBC3-4835-9441-F6C10C2A9256}" type="presParOf" srcId="{32DF4C66-8047-4E67-B7FA-3F90DB9B0371}" destId="{289CD674-2BE1-495C-9536-7DFC3C59C0AD}" srcOrd="0" destOrd="0" presId="urn:microsoft.com/office/officeart/2005/8/layout/arrow2"/>
    <dgm:cxn modelId="{BCFB51ED-B830-4F53-8392-F26F0FB640AE}" type="presParOf" srcId="{32DF4C66-8047-4E67-B7FA-3F90DB9B0371}" destId="{AE393BC7-56D6-43AA-8F3C-247DF9ED033B}" srcOrd="1" destOrd="0" presId="urn:microsoft.com/office/officeart/2005/8/layout/arrow2"/>
    <dgm:cxn modelId="{C0225A53-FF6A-46E8-AFC3-34BFEA725076}" type="presParOf" srcId="{32DF4C66-8047-4E67-B7FA-3F90DB9B0371}" destId="{ABCAF7AF-F63D-4D4A-87CD-B4C4C9B660B7}" srcOrd="2" destOrd="0" presId="urn:microsoft.com/office/officeart/2005/8/layout/arrow2"/>
    <dgm:cxn modelId="{99AC64DF-0E75-4E9A-B296-13B90CAE415B}" type="presParOf" srcId="{32DF4C66-8047-4E67-B7FA-3F90DB9B0371}" destId="{B9FADFB1-173D-4F8F-B919-E14C4630BA3F}" srcOrd="3" destOrd="0" presId="urn:microsoft.com/office/officeart/2005/8/layout/arrow2"/>
    <dgm:cxn modelId="{2FE05A3D-229F-4362-A534-4252A9E92134}" type="presParOf" srcId="{32DF4C66-8047-4E67-B7FA-3F90DB9B0371}" destId="{BD4D2597-6EB5-48AE-805E-211C53FA1B0A}" srcOrd="4" destOrd="0" presId="urn:microsoft.com/office/officeart/2005/8/layout/arrow2"/>
    <dgm:cxn modelId="{FC9263BF-8C46-4FEF-8856-734DC341FD10}" type="presParOf" srcId="{32DF4C66-8047-4E67-B7FA-3F90DB9B0371}" destId="{4AFF90EC-0469-4208-807C-DC0DB19EA6D5}"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AB9E81-7499-4962-971A-9831C475FE43}" type="doc">
      <dgm:prSet loTypeId="urn:microsoft.com/office/officeart/2005/8/layout/radial3" loCatId="cycle" qsTypeId="urn:microsoft.com/office/officeart/2005/8/quickstyle/simple1" qsCatId="simple" csTypeId="urn:microsoft.com/office/officeart/2005/8/colors/accent0_1" csCatId="mainScheme" phldr="1"/>
      <dgm:spPr/>
      <dgm:t>
        <a:bodyPr/>
        <a:lstStyle/>
        <a:p>
          <a:endParaRPr lang="en-US"/>
        </a:p>
      </dgm:t>
    </dgm:pt>
    <dgm:pt modelId="{516BF3EA-21FF-4CEE-8F2B-4A8A87CEAC46}">
      <dgm:prSet phldrT="[Text]" custT="1"/>
      <dgm:spPr/>
      <dgm:t>
        <a:bodyPr/>
        <a:lstStyle/>
        <a:p>
          <a:r>
            <a:rPr lang="fa-IR" sz="3600" b="1">
              <a:latin typeface="B Nazanin+ Regular" panose="01000506000000020004" pitchFamily="2" charset="-78"/>
              <a:cs typeface="B Nazanin+ Regular" panose="01000506000000020004" pitchFamily="2" charset="-78"/>
            </a:rPr>
            <a:t>ابعاد مقوله شفافیت</a:t>
          </a:r>
          <a:endParaRPr lang="en-US" sz="3600" b="1">
            <a:latin typeface="B Nazanin+ Regular" panose="01000506000000020004" pitchFamily="2" charset="-78"/>
            <a:cs typeface="B Nazanin+ Regular" panose="01000506000000020004" pitchFamily="2" charset="-78"/>
          </a:endParaRPr>
        </a:p>
      </dgm:t>
    </dgm:pt>
    <dgm:pt modelId="{35C8BAE9-1543-45FE-A312-38AB50186278}" type="parTrans" cxnId="{9E3F1095-6B91-4B5D-8D97-57FEFE67E945}">
      <dgm:prSet/>
      <dgm:spPr/>
      <dgm:t>
        <a:bodyPr/>
        <a:lstStyle/>
        <a:p>
          <a:endParaRPr lang="en-US" sz="4000">
            <a:cs typeface="B Nazanin" panose="00000400000000000000" pitchFamily="2" charset="-78"/>
          </a:endParaRPr>
        </a:p>
      </dgm:t>
    </dgm:pt>
    <dgm:pt modelId="{E4C73254-1518-4F95-A976-95429597BF23}" type="sibTrans" cxnId="{9E3F1095-6B91-4B5D-8D97-57FEFE67E945}">
      <dgm:prSet/>
      <dgm:spPr/>
      <dgm:t>
        <a:bodyPr/>
        <a:lstStyle/>
        <a:p>
          <a:endParaRPr lang="en-US" sz="4000">
            <a:cs typeface="B Nazanin" panose="00000400000000000000" pitchFamily="2" charset="-78"/>
          </a:endParaRPr>
        </a:p>
      </dgm:t>
    </dgm:pt>
    <dgm:pt modelId="{2AEB1FEF-80F7-43AD-AA72-52DD0145A55F}">
      <dgm:prSet phldrT="[Text]" custT="1"/>
      <dgm:spPr/>
      <dgm:t>
        <a:bodyPr/>
        <a:lstStyle/>
        <a:p>
          <a:r>
            <a:rPr lang="fa-IR" sz="1400" b="1">
              <a:latin typeface="B Nazanin+ Regular" panose="01000506000000020004" pitchFamily="2" charset="-78"/>
              <a:cs typeface="B Nazanin+ Regular" panose="01000506000000020004" pitchFamily="2" charset="-78"/>
            </a:rPr>
            <a:t>اقتصادي شفاف پيشانيِ اقتصادي مقاوم</a:t>
          </a:r>
          <a:endParaRPr lang="en-US" sz="1400">
            <a:latin typeface="B Nazanin+ Regular" panose="01000506000000020004" pitchFamily="2" charset="-78"/>
            <a:cs typeface="B Nazanin+ Regular" panose="01000506000000020004" pitchFamily="2" charset="-78"/>
          </a:endParaRPr>
        </a:p>
      </dgm:t>
    </dgm:pt>
    <dgm:pt modelId="{3BDC037F-70B1-4AFD-9224-57981F90F1A5}" type="parTrans" cxnId="{36D2E7A5-8B6D-49AC-B1C4-B2EAEA860169}">
      <dgm:prSet/>
      <dgm:spPr/>
      <dgm:t>
        <a:bodyPr/>
        <a:lstStyle/>
        <a:p>
          <a:endParaRPr lang="en-US" sz="4000">
            <a:cs typeface="B Nazanin" panose="00000400000000000000" pitchFamily="2" charset="-78"/>
          </a:endParaRPr>
        </a:p>
      </dgm:t>
    </dgm:pt>
    <dgm:pt modelId="{CF777772-2A7F-46C2-A4EF-8ED6DED71904}" type="sibTrans" cxnId="{36D2E7A5-8B6D-49AC-B1C4-B2EAEA860169}">
      <dgm:prSet/>
      <dgm:spPr/>
      <dgm:t>
        <a:bodyPr/>
        <a:lstStyle/>
        <a:p>
          <a:endParaRPr lang="en-US" sz="4000">
            <a:cs typeface="B Nazanin" panose="00000400000000000000" pitchFamily="2" charset="-78"/>
          </a:endParaRPr>
        </a:p>
      </dgm:t>
    </dgm:pt>
    <dgm:pt modelId="{AEBA82A1-7DB4-4AD3-9812-56ABFB61B5CF}">
      <dgm:prSet phldrT="[Text]" custT="1"/>
      <dgm:spPr/>
      <dgm:t>
        <a:bodyPr/>
        <a:lstStyle/>
        <a:p>
          <a:r>
            <a:rPr lang="fa-IR" sz="1400" b="1">
              <a:latin typeface="B Nazanin+ Regular" panose="01000506000000020004" pitchFamily="2" charset="-78"/>
              <a:cs typeface="B Nazanin+ Regular" panose="01000506000000020004" pitchFamily="2" charset="-78"/>
            </a:rPr>
            <a:t>عدم شفافيت، پاشنه آشيل اجراي طرح هاي ملي</a:t>
          </a:r>
          <a:endParaRPr lang="en-US" sz="1400">
            <a:latin typeface="B Nazanin+ Regular" panose="01000506000000020004" pitchFamily="2" charset="-78"/>
            <a:cs typeface="B Nazanin+ Regular" panose="01000506000000020004" pitchFamily="2" charset="-78"/>
          </a:endParaRPr>
        </a:p>
      </dgm:t>
    </dgm:pt>
    <dgm:pt modelId="{693CDF65-59B5-4CE0-A418-F100ECC64889}" type="parTrans" cxnId="{562BFAF8-1663-4DEE-8595-38A6088D4A4B}">
      <dgm:prSet/>
      <dgm:spPr/>
      <dgm:t>
        <a:bodyPr/>
        <a:lstStyle/>
        <a:p>
          <a:endParaRPr lang="en-US" sz="4000">
            <a:cs typeface="B Nazanin" panose="00000400000000000000" pitchFamily="2" charset="-78"/>
          </a:endParaRPr>
        </a:p>
      </dgm:t>
    </dgm:pt>
    <dgm:pt modelId="{105DC9F0-9E6F-47C2-BF68-C14854A7A173}" type="sibTrans" cxnId="{562BFAF8-1663-4DEE-8595-38A6088D4A4B}">
      <dgm:prSet/>
      <dgm:spPr/>
      <dgm:t>
        <a:bodyPr/>
        <a:lstStyle/>
        <a:p>
          <a:endParaRPr lang="en-US" sz="4000">
            <a:cs typeface="B Nazanin" panose="00000400000000000000" pitchFamily="2" charset="-78"/>
          </a:endParaRPr>
        </a:p>
      </dgm:t>
    </dgm:pt>
    <dgm:pt modelId="{A200C827-70F9-4331-B1F7-BC1397BB20C2}">
      <dgm:prSet phldrT="[Text]" custT="1"/>
      <dgm:spPr/>
      <dgm:t>
        <a:bodyPr/>
        <a:lstStyle/>
        <a:p>
          <a:pPr rtl="1"/>
          <a:r>
            <a:rPr lang="fa-IR" sz="1400" b="1" dirty="0">
              <a:latin typeface="B Nazanin+ Regular" panose="01000506000000020004" pitchFamily="2" charset="-78"/>
              <a:cs typeface="B Nazanin+ Regular" panose="01000506000000020004" pitchFamily="2" charset="-78"/>
            </a:rPr>
            <a:t>­یقه­ی سفید و دامانِ نفتي!</a:t>
          </a:r>
          <a:endParaRPr lang="en-US" sz="1400" dirty="0">
            <a:latin typeface="B Nazanin+ Regular" panose="01000506000000020004" pitchFamily="2" charset="-78"/>
            <a:cs typeface="B Nazanin+ Regular" panose="01000506000000020004" pitchFamily="2" charset="-78"/>
          </a:endParaRPr>
        </a:p>
      </dgm:t>
    </dgm:pt>
    <dgm:pt modelId="{0345941B-7EC2-48B3-AEE8-61F42A20AA47}" type="parTrans" cxnId="{899B897B-5050-4994-A681-509140816EDF}">
      <dgm:prSet/>
      <dgm:spPr/>
      <dgm:t>
        <a:bodyPr/>
        <a:lstStyle/>
        <a:p>
          <a:endParaRPr lang="en-US" sz="4000">
            <a:cs typeface="B Nazanin" panose="00000400000000000000" pitchFamily="2" charset="-78"/>
          </a:endParaRPr>
        </a:p>
      </dgm:t>
    </dgm:pt>
    <dgm:pt modelId="{3C5C96B0-8850-462D-A3E7-E7D96C06AFE9}" type="sibTrans" cxnId="{899B897B-5050-4994-A681-509140816EDF}">
      <dgm:prSet/>
      <dgm:spPr/>
      <dgm:t>
        <a:bodyPr/>
        <a:lstStyle/>
        <a:p>
          <a:endParaRPr lang="en-US" sz="4000">
            <a:cs typeface="B Nazanin" panose="00000400000000000000" pitchFamily="2" charset="-78"/>
          </a:endParaRPr>
        </a:p>
      </dgm:t>
    </dgm:pt>
    <dgm:pt modelId="{CEE97EE9-6B18-4AEF-8925-A755D16D5BE2}">
      <dgm:prSet custT="1"/>
      <dgm:spPr/>
      <dgm:t>
        <a:bodyPr/>
        <a:lstStyle/>
        <a:p>
          <a:pPr rtl="1"/>
          <a:r>
            <a:rPr lang="fa-IR" sz="1400" b="1" dirty="0" smtClean="0">
              <a:latin typeface="B Nazanin+ Regular" panose="01000506000000020004" pitchFamily="2" charset="-78"/>
              <a:cs typeface="B Nazanin+ Regular" panose="01000506000000020004" pitchFamily="2" charset="-78"/>
            </a:rPr>
            <a:t>احیاء و تحکیم اعتماد مردم به نظام</a:t>
          </a:r>
          <a:endParaRPr lang="en-US" sz="1400" dirty="0">
            <a:latin typeface="B Nazanin+ Regular" panose="01000506000000020004" pitchFamily="2" charset="-78"/>
            <a:cs typeface="B Nazanin+ Regular" panose="01000506000000020004" pitchFamily="2" charset="-78"/>
          </a:endParaRPr>
        </a:p>
      </dgm:t>
    </dgm:pt>
    <dgm:pt modelId="{DA492F65-A066-4EB0-B6FB-2823AE70DF53}" type="parTrans" cxnId="{4AAE720B-363A-4026-B465-8AFF99B879E2}">
      <dgm:prSet/>
      <dgm:spPr/>
      <dgm:t>
        <a:bodyPr/>
        <a:lstStyle/>
        <a:p>
          <a:endParaRPr lang="en-US" sz="4000">
            <a:cs typeface="B Nazanin" panose="00000400000000000000" pitchFamily="2" charset="-78"/>
          </a:endParaRPr>
        </a:p>
      </dgm:t>
    </dgm:pt>
    <dgm:pt modelId="{8BA8BA17-5D9D-4FAF-8135-EB9CF6BD612F}" type="sibTrans" cxnId="{4AAE720B-363A-4026-B465-8AFF99B879E2}">
      <dgm:prSet/>
      <dgm:spPr/>
      <dgm:t>
        <a:bodyPr/>
        <a:lstStyle/>
        <a:p>
          <a:endParaRPr lang="en-US" sz="4000">
            <a:cs typeface="B Nazanin" panose="00000400000000000000" pitchFamily="2" charset="-78"/>
          </a:endParaRPr>
        </a:p>
      </dgm:t>
    </dgm:pt>
    <dgm:pt modelId="{E92E7878-D271-4A0D-A51D-8C410CEA439C}">
      <dgm:prSet custT="1"/>
      <dgm:spPr/>
      <dgm:t>
        <a:bodyPr/>
        <a:lstStyle/>
        <a:p>
          <a:pPr rtl="1"/>
          <a:r>
            <a:rPr lang="fa-IR" sz="1400" b="1">
              <a:latin typeface="B Nazanin+ Regular" panose="01000506000000020004" pitchFamily="2" charset="-78"/>
              <a:cs typeface="B Nazanin+ Regular" panose="01000506000000020004" pitchFamily="2" charset="-78"/>
            </a:rPr>
            <a:t>بازيِ </a:t>
          </a:r>
          <a:r>
            <a:rPr lang="en-US" sz="1400" b="1">
              <a:latin typeface="B Nazanin+ Regular" panose="01000506000000020004" pitchFamily="2" charset="-78"/>
              <a:cs typeface="B Nazanin+ Regular" panose="01000506000000020004" pitchFamily="2" charset="-78"/>
            </a:rPr>
            <a:t>Win-Lose</a:t>
          </a:r>
          <a:r>
            <a:rPr lang="fa-IR" sz="1400" b="1">
              <a:latin typeface="B Nazanin+ Regular" panose="01000506000000020004" pitchFamily="2" charset="-78"/>
              <a:cs typeface="B Nazanin+ Regular" panose="01000506000000020004" pitchFamily="2" charset="-78"/>
            </a:rPr>
            <a:t> يا </a:t>
          </a:r>
          <a:r>
            <a:rPr lang="en-US" sz="1400" b="1">
              <a:latin typeface="B Nazanin+ Regular" panose="01000506000000020004" pitchFamily="2" charset="-78"/>
              <a:cs typeface="B Nazanin+ Regular" panose="01000506000000020004" pitchFamily="2" charset="-78"/>
            </a:rPr>
            <a:t>Win-Win</a:t>
          </a:r>
          <a:r>
            <a:rPr lang="fa-IR" sz="1400" b="1">
              <a:latin typeface="B Nazanin+ Regular" panose="01000506000000020004" pitchFamily="2" charset="-78"/>
              <a:cs typeface="B Nazanin+ Regular" panose="01000506000000020004" pitchFamily="2" charset="-78"/>
            </a:rPr>
            <a:t> ؟</a:t>
          </a:r>
          <a:endParaRPr lang="en-US" sz="1400">
            <a:latin typeface="B Nazanin+ Regular" panose="01000506000000020004" pitchFamily="2" charset="-78"/>
            <a:cs typeface="B Nazanin+ Regular" panose="01000506000000020004" pitchFamily="2" charset="-78"/>
          </a:endParaRPr>
        </a:p>
      </dgm:t>
    </dgm:pt>
    <dgm:pt modelId="{40AA0A43-DBC2-4FF3-A34F-97272EF373D1}" type="parTrans" cxnId="{B9000E76-8EA8-4F14-88F1-064E9432FB22}">
      <dgm:prSet/>
      <dgm:spPr/>
      <dgm:t>
        <a:bodyPr/>
        <a:lstStyle/>
        <a:p>
          <a:endParaRPr lang="en-US" sz="4000">
            <a:cs typeface="B Nazanin" panose="00000400000000000000" pitchFamily="2" charset="-78"/>
          </a:endParaRPr>
        </a:p>
      </dgm:t>
    </dgm:pt>
    <dgm:pt modelId="{B18AB30A-646D-45B9-9479-0F8EFCCF252D}" type="sibTrans" cxnId="{B9000E76-8EA8-4F14-88F1-064E9432FB22}">
      <dgm:prSet/>
      <dgm:spPr/>
      <dgm:t>
        <a:bodyPr/>
        <a:lstStyle/>
        <a:p>
          <a:endParaRPr lang="en-US" sz="4000">
            <a:cs typeface="B Nazanin" panose="00000400000000000000" pitchFamily="2" charset="-78"/>
          </a:endParaRPr>
        </a:p>
      </dgm:t>
    </dgm:pt>
    <dgm:pt modelId="{14C83C5D-541D-43B5-B25C-23F8F3509C0A}">
      <dgm:prSet custT="1"/>
      <dgm:spPr/>
      <dgm:t>
        <a:bodyPr/>
        <a:lstStyle/>
        <a:p>
          <a:pPr rtl="1"/>
          <a:r>
            <a:rPr lang="fa-IR" sz="1400" b="1">
              <a:latin typeface="B Nazanin+ Regular" panose="01000506000000020004" pitchFamily="2" charset="-78"/>
              <a:cs typeface="B Nazanin+ Regular" panose="01000506000000020004" pitchFamily="2" charset="-78"/>
            </a:rPr>
            <a:t>بهينه يابي و بهينه سازي</a:t>
          </a:r>
          <a:endParaRPr lang="en-US" sz="1400">
            <a:latin typeface="B Nazanin+ Regular" panose="01000506000000020004" pitchFamily="2" charset="-78"/>
            <a:cs typeface="B Nazanin+ Regular" panose="01000506000000020004" pitchFamily="2" charset="-78"/>
          </a:endParaRPr>
        </a:p>
      </dgm:t>
    </dgm:pt>
    <dgm:pt modelId="{F754AEE4-FAF1-4717-817D-F287A56FECF7}" type="parTrans" cxnId="{99F0D8C9-E83D-453C-ADFC-091B8125BCFD}">
      <dgm:prSet/>
      <dgm:spPr/>
      <dgm:t>
        <a:bodyPr/>
        <a:lstStyle/>
        <a:p>
          <a:endParaRPr lang="en-US" sz="4000">
            <a:cs typeface="B Nazanin" panose="00000400000000000000" pitchFamily="2" charset="-78"/>
          </a:endParaRPr>
        </a:p>
      </dgm:t>
    </dgm:pt>
    <dgm:pt modelId="{C4AAC670-72B3-4F2B-9E70-DE9FCCE79415}" type="sibTrans" cxnId="{99F0D8C9-E83D-453C-ADFC-091B8125BCFD}">
      <dgm:prSet/>
      <dgm:spPr/>
      <dgm:t>
        <a:bodyPr/>
        <a:lstStyle/>
        <a:p>
          <a:endParaRPr lang="en-US" sz="4000">
            <a:cs typeface="B Nazanin" panose="00000400000000000000" pitchFamily="2" charset="-78"/>
          </a:endParaRPr>
        </a:p>
      </dgm:t>
    </dgm:pt>
    <dgm:pt modelId="{84BA57D5-53CD-473E-85D5-04EEF0EE6D44}">
      <dgm:prSet custT="1"/>
      <dgm:spPr/>
      <dgm:t>
        <a:bodyPr/>
        <a:lstStyle/>
        <a:p>
          <a:r>
            <a:rPr lang="fa-IR" sz="1400" b="1">
              <a:latin typeface="B Nazanin+ Regular" panose="01000506000000020004" pitchFamily="2" charset="-78"/>
              <a:cs typeface="B Nazanin+ Regular" panose="01000506000000020004" pitchFamily="2" charset="-78"/>
            </a:rPr>
            <a:t>جامعِ آزادی و برابری</a:t>
          </a:r>
          <a:endParaRPr lang="en-US" sz="1400" b="1">
            <a:latin typeface="B Nazanin+ Regular" panose="01000506000000020004" pitchFamily="2" charset="-78"/>
            <a:cs typeface="B Nazanin+ Regular" panose="01000506000000020004" pitchFamily="2" charset="-78"/>
          </a:endParaRPr>
        </a:p>
      </dgm:t>
    </dgm:pt>
    <dgm:pt modelId="{B71B0725-DEA4-4A00-A896-BC4A979928BA}" type="parTrans" cxnId="{EFF29AFA-FB40-4B70-9FCC-5EE733C6E3E9}">
      <dgm:prSet/>
      <dgm:spPr/>
      <dgm:t>
        <a:bodyPr/>
        <a:lstStyle/>
        <a:p>
          <a:endParaRPr lang="en-US" sz="3600"/>
        </a:p>
      </dgm:t>
    </dgm:pt>
    <dgm:pt modelId="{792FC075-3359-4C9D-A37A-83B134DECF74}" type="sibTrans" cxnId="{EFF29AFA-FB40-4B70-9FCC-5EE733C6E3E9}">
      <dgm:prSet/>
      <dgm:spPr/>
      <dgm:t>
        <a:bodyPr/>
        <a:lstStyle/>
        <a:p>
          <a:endParaRPr lang="en-US" sz="3600"/>
        </a:p>
      </dgm:t>
    </dgm:pt>
    <dgm:pt modelId="{4D9DC485-45DD-48CF-8258-467711AD6F46}" type="pres">
      <dgm:prSet presAssocID="{55AB9E81-7499-4962-971A-9831C475FE43}" presName="composite" presStyleCnt="0">
        <dgm:presLayoutVars>
          <dgm:chMax val="1"/>
          <dgm:dir/>
          <dgm:resizeHandles val="exact"/>
        </dgm:presLayoutVars>
      </dgm:prSet>
      <dgm:spPr/>
      <dgm:t>
        <a:bodyPr/>
        <a:lstStyle/>
        <a:p>
          <a:endParaRPr lang="en-US"/>
        </a:p>
      </dgm:t>
    </dgm:pt>
    <dgm:pt modelId="{DEDB5FA1-0514-4301-B0C7-55224A6BD36C}" type="pres">
      <dgm:prSet presAssocID="{55AB9E81-7499-4962-971A-9831C475FE43}" presName="radial" presStyleCnt="0">
        <dgm:presLayoutVars>
          <dgm:animLvl val="ctr"/>
        </dgm:presLayoutVars>
      </dgm:prSet>
      <dgm:spPr/>
      <dgm:t>
        <a:bodyPr/>
        <a:lstStyle/>
        <a:p>
          <a:endParaRPr lang="en-US"/>
        </a:p>
      </dgm:t>
    </dgm:pt>
    <dgm:pt modelId="{DA66CD86-FB92-4283-9B00-9B6FDFDF551A}" type="pres">
      <dgm:prSet presAssocID="{516BF3EA-21FF-4CEE-8F2B-4A8A87CEAC46}" presName="centerShape" presStyleLbl="vennNode1" presStyleIdx="0" presStyleCnt="8"/>
      <dgm:spPr/>
      <dgm:t>
        <a:bodyPr/>
        <a:lstStyle/>
        <a:p>
          <a:endParaRPr lang="en-US"/>
        </a:p>
      </dgm:t>
    </dgm:pt>
    <dgm:pt modelId="{569537D0-5C7F-4D03-95FF-AD1F0E25F962}" type="pres">
      <dgm:prSet presAssocID="{2AEB1FEF-80F7-43AD-AA72-52DD0145A55F}" presName="node" presStyleLbl="vennNode1" presStyleIdx="1" presStyleCnt="8">
        <dgm:presLayoutVars>
          <dgm:bulletEnabled val="1"/>
        </dgm:presLayoutVars>
      </dgm:prSet>
      <dgm:spPr/>
      <dgm:t>
        <a:bodyPr/>
        <a:lstStyle/>
        <a:p>
          <a:endParaRPr lang="en-US"/>
        </a:p>
      </dgm:t>
    </dgm:pt>
    <dgm:pt modelId="{2595CF02-3184-4E9E-B217-36752F8D2AD0}" type="pres">
      <dgm:prSet presAssocID="{AEBA82A1-7DB4-4AD3-9812-56ABFB61B5CF}" presName="node" presStyleLbl="vennNode1" presStyleIdx="2" presStyleCnt="8">
        <dgm:presLayoutVars>
          <dgm:bulletEnabled val="1"/>
        </dgm:presLayoutVars>
      </dgm:prSet>
      <dgm:spPr/>
      <dgm:t>
        <a:bodyPr/>
        <a:lstStyle/>
        <a:p>
          <a:endParaRPr lang="en-US"/>
        </a:p>
      </dgm:t>
    </dgm:pt>
    <dgm:pt modelId="{6AA37C28-26D4-4B63-A387-28B7F087E718}" type="pres">
      <dgm:prSet presAssocID="{A200C827-70F9-4331-B1F7-BC1397BB20C2}" presName="node" presStyleLbl="vennNode1" presStyleIdx="3" presStyleCnt="8">
        <dgm:presLayoutVars>
          <dgm:bulletEnabled val="1"/>
        </dgm:presLayoutVars>
      </dgm:prSet>
      <dgm:spPr/>
      <dgm:t>
        <a:bodyPr/>
        <a:lstStyle/>
        <a:p>
          <a:endParaRPr lang="en-US"/>
        </a:p>
      </dgm:t>
    </dgm:pt>
    <dgm:pt modelId="{DFDBAA6B-907B-481E-B7F4-D2AF391D47CE}" type="pres">
      <dgm:prSet presAssocID="{14C83C5D-541D-43B5-B25C-23F8F3509C0A}" presName="node" presStyleLbl="vennNode1" presStyleIdx="4" presStyleCnt="8">
        <dgm:presLayoutVars>
          <dgm:bulletEnabled val="1"/>
        </dgm:presLayoutVars>
      </dgm:prSet>
      <dgm:spPr/>
      <dgm:t>
        <a:bodyPr/>
        <a:lstStyle/>
        <a:p>
          <a:endParaRPr lang="en-US"/>
        </a:p>
      </dgm:t>
    </dgm:pt>
    <dgm:pt modelId="{45D2E56E-73EE-445B-9FF1-416FA5A8BFD0}" type="pres">
      <dgm:prSet presAssocID="{E92E7878-D271-4A0D-A51D-8C410CEA439C}" presName="node" presStyleLbl="vennNode1" presStyleIdx="5" presStyleCnt="8">
        <dgm:presLayoutVars>
          <dgm:bulletEnabled val="1"/>
        </dgm:presLayoutVars>
      </dgm:prSet>
      <dgm:spPr/>
      <dgm:t>
        <a:bodyPr/>
        <a:lstStyle/>
        <a:p>
          <a:endParaRPr lang="en-US"/>
        </a:p>
      </dgm:t>
    </dgm:pt>
    <dgm:pt modelId="{A34400D9-243A-46F8-92A0-10B6659E26A3}" type="pres">
      <dgm:prSet presAssocID="{CEE97EE9-6B18-4AEF-8925-A755D16D5BE2}" presName="node" presStyleLbl="vennNode1" presStyleIdx="6" presStyleCnt="8">
        <dgm:presLayoutVars>
          <dgm:bulletEnabled val="1"/>
        </dgm:presLayoutVars>
      </dgm:prSet>
      <dgm:spPr/>
      <dgm:t>
        <a:bodyPr/>
        <a:lstStyle/>
        <a:p>
          <a:endParaRPr lang="en-US"/>
        </a:p>
      </dgm:t>
    </dgm:pt>
    <dgm:pt modelId="{CFDDA021-12F1-41B0-9E15-E4C2D03EEC25}" type="pres">
      <dgm:prSet presAssocID="{84BA57D5-53CD-473E-85D5-04EEF0EE6D44}" presName="node" presStyleLbl="vennNode1" presStyleIdx="7" presStyleCnt="8">
        <dgm:presLayoutVars>
          <dgm:bulletEnabled val="1"/>
        </dgm:presLayoutVars>
      </dgm:prSet>
      <dgm:spPr/>
      <dgm:t>
        <a:bodyPr/>
        <a:lstStyle/>
        <a:p>
          <a:endParaRPr lang="en-US"/>
        </a:p>
      </dgm:t>
    </dgm:pt>
  </dgm:ptLst>
  <dgm:cxnLst>
    <dgm:cxn modelId="{5B5DC00C-7FC8-4785-8738-B5ABFA049F4A}" type="presOf" srcId="{CEE97EE9-6B18-4AEF-8925-A755D16D5BE2}" destId="{A34400D9-243A-46F8-92A0-10B6659E26A3}" srcOrd="0" destOrd="0" presId="urn:microsoft.com/office/officeart/2005/8/layout/radial3"/>
    <dgm:cxn modelId="{62159B18-7FA7-4287-9B60-B0C4ADC533F9}" type="presOf" srcId="{AEBA82A1-7DB4-4AD3-9812-56ABFB61B5CF}" destId="{2595CF02-3184-4E9E-B217-36752F8D2AD0}" srcOrd="0" destOrd="0" presId="urn:microsoft.com/office/officeart/2005/8/layout/radial3"/>
    <dgm:cxn modelId="{9C507D41-A5B2-4BE6-A03F-BCD30AD0F6B0}" type="presOf" srcId="{2AEB1FEF-80F7-43AD-AA72-52DD0145A55F}" destId="{569537D0-5C7F-4D03-95FF-AD1F0E25F962}" srcOrd="0" destOrd="0" presId="urn:microsoft.com/office/officeart/2005/8/layout/radial3"/>
    <dgm:cxn modelId="{562BFAF8-1663-4DEE-8595-38A6088D4A4B}" srcId="{516BF3EA-21FF-4CEE-8F2B-4A8A87CEAC46}" destId="{AEBA82A1-7DB4-4AD3-9812-56ABFB61B5CF}" srcOrd="1" destOrd="0" parTransId="{693CDF65-59B5-4CE0-A418-F100ECC64889}" sibTransId="{105DC9F0-9E6F-47C2-BF68-C14854A7A173}"/>
    <dgm:cxn modelId="{4A6CCB90-7DF4-4679-91F0-2813BABE4581}" type="presOf" srcId="{516BF3EA-21FF-4CEE-8F2B-4A8A87CEAC46}" destId="{DA66CD86-FB92-4283-9B00-9B6FDFDF551A}" srcOrd="0" destOrd="0" presId="urn:microsoft.com/office/officeart/2005/8/layout/radial3"/>
    <dgm:cxn modelId="{81BD3AE4-A023-408E-9FF9-ADB631FC622D}" type="presOf" srcId="{A200C827-70F9-4331-B1F7-BC1397BB20C2}" destId="{6AA37C28-26D4-4B63-A387-28B7F087E718}" srcOrd="0" destOrd="0" presId="urn:microsoft.com/office/officeart/2005/8/layout/radial3"/>
    <dgm:cxn modelId="{9E3F1095-6B91-4B5D-8D97-57FEFE67E945}" srcId="{55AB9E81-7499-4962-971A-9831C475FE43}" destId="{516BF3EA-21FF-4CEE-8F2B-4A8A87CEAC46}" srcOrd="0" destOrd="0" parTransId="{35C8BAE9-1543-45FE-A312-38AB50186278}" sibTransId="{E4C73254-1518-4F95-A976-95429597BF23}"/>
    <dgm:cxn modelId="{9379E5D9-F2C0-4CAC-8F7F-2957DD918138}" type="presOf" srcId="{E92E7878-D271-4A0D-A51D-8C410CEA439C}" destId="{45D2E56E-73EE-445B-9FF1-416FA5A8BFD0}" srcOrd="0" destOrd="0" presId="urn:microsoft.com/office/officeart/2005/8/layout/radial3"/>
    <dgm:cxn modelId="{C8107C4F-3577-438B-BB87-7DC0AA39D3A9}" type="presOf" srcId="{55AB9E81-7499-4962-971A-9831C475FE43}" destId="{4D9DC485-45DD-48CF-8258-467711AD6F46}" srcOrd="0" destOrd="0" presId="urn:microsoft.com/office/officeart/2005/8/layout/radial3"/>
    <dgm:cxn modelId="{4AAE720B-363A-4026-B465-8AFF99B879E2}" srcId="{516BF3EA-21FF-4CEE-8F2B-4A8A87CEAC46}" destId="{CEE97EE9-6B18-4AEF-8925-A755D16D5BE2}" srcOrd="5" destOrd="0" parTransId="{DA492F65-A066-4EB0-B6FB-2823AE70DF53}" sibTransId="{8BA8BA17-5D9D-4FAF-8135-EB9CF6BD612F}"/>
    <dgm:cxn modelId="{899B897B-5050-4994-A681-509140816EDF}" srcId="{516BF3EA-21FF-4CEE-8F2B-4A8A87CEAC46}" destId="{A200C827-70F9-4331-B1F7-BC1397BB20C2}" srcOrd="2" destOrd="0" parTransId="{0345941B-7EC2-48B3-AEE8-61F42A20AA47}" sibTransId="{3C5C96B0-8850-462D-A3E7-E7D96C06AFE9}"/>
    <dgm:cxn modelId="{06C2C39A-C9DD-4013-8F99-34E96669B059}" type="presOf" srcId="{84BA57D5-53CD-473E-85D5-04EEF0EE6D44}" destId="{CFDDA021-12F1-41B0-9E15-E4C2D03EEC25}" srcOrd="0" destOrd="0" presId="urn:microsoft.com/office/officeart/2005/8/layout/radial3"/>
    <dgm:cxn modelId="{99F0D8C9-E83D-453C-ADFC-091B8125BCFD}" srcId="{516BF3EA-21FF-4CEE-8F2B-4A8A87CEAC46}" destId="{14C83C5D-541D-43B5-B25C-23F8F3509C0A}" srcOrd="3" destOrd="0" parTransId="{F754AEE4-FAF1-4717-817D-F287A56FECF7}" sibTransId="{C4AAC670-72B3-4F2B-9E70-DE9FCCE79415}"/>
    <dgm:cxn modelId="{36D2E7A5-8B6D-49AC-B1C4-B2EAEA860169}" srcId="{516BF3EA-21FF-4CEE-8F2B-4A8A87CEAC46}" destId="{2AEB1FEF-80F7-43AD-AA72-52DD0145A55F}" srcOrd="0" destOrd="0" parTransId="{3BDC037F-70B1-4AFD-9224-57981F90F1A5}" sibTransId="{CF777772-2A7F-46C2-A4EF-8ED6DED71904}"/>
    <dgm:cxn modelId="{B9000E76-8EA8-4F14-88F1-064E9432FB22}" srcId="{516BF3EA-21FF-4CEE-8F2B-4A8A87CEAC46}" destId="{E92E7878-D271-4A0D-A51D-8C410CEA439C}" srcOrd="4" destOrd="0" parTransId="{40AA0A43-DBC2-4FF3-A34F-97272EF373D1}" sibTransId="{B18AB30A-646D-45B9-9479-0F8EFCCF252D}"/>
    <dgm:cxn modelId="{EFF29AFA-FB40-4B70-9FCC-5EE733C6E3E9}" srcId="{516BF3EA-21FF-4CEE-8F2B-4A8A87CEAC46}" destId="{84BA57D5-53CD-473E-85D5-04EEF0EE6D44}" srcOrd="6" destOrd="0" parTransId="{B71B0725-DEA4-4A00-A896-BC4A979928BA}" sibTransId="{792FC075-3359-4C9D-A37A-83B134DECF74}"/>
    <dgm:cxn modelId="{2D1932E2-8646-40F7-B9B0-521C3312A332}" type="presOf" srcId="{14C83C5D-541D-43B5-B25C-23F8F3509C0A}" destId="{DFDBAA6B-907B-481E-B7F4-D2AF391D47CE}" srcOrd="0" destOrd="0" presId="urn:microsoft.com/office/officeart/2005/8/layout/radial3"/>
    <dgm:cxn modelId="{5583FEAD-5FBD-4173-9D12-62DE3F789A46}" type="presParOf" srcId="{4D9DC485-45DD-48CF-8258-467711AD6F46}" destId="{DEDB5FA1-0514-4301-B0C7-55224A6BD36C}" srcOrd="0" destOrd="0" presId="urn:microsoft.com/office/officeart/2005/8/layout/radial3"/>
    <dgm:cxn modelId="{8B053C56-C9BA-40FB-9404-3A340DA940A1}" type="presParOf" srcId="{DEDB5FA1-0514-4301-B0C7-55224A6BD36C}" destId="{DA66CD86-FB92-4283-9B00-9B6FDFDF551A}" srcOrd="0" destOrd="0" presId="urn:microsoft.com/office/officeart/2005/8/layout/radial3"/>
    <dgm:cxn modelId="{F130BAA8-5564-498C-85FC-94C8272EF8D0}" type="presParOf" srcId="{DEDB5FA1-0514-4301-B0C7-55224A6BD36C}" destId="{569537D0-5C7F-4D03-95FF-AD1F0E25F962}" srcOrd="1" destOrd="0" presId="urn:microsoft.com/office/officeart/2005/8/layout/radial3"/>
    <dgm:cxn modelId="{BEC02C44-9F89-4D7B-B6D2-B20DC1EB1867}" type="presParOf" srcId="{DEDB5FA1-0514-4301-B0C7-55224A6BD36C}" destId="{2595CF02-3184-4E9E-B217-36752F8D2AD0}" srcOrd="2" destOrd="0" presId="urn:microsoft.com/office/officeart/2005/8/layout/radial3"/>
    <dgm:cxn modelId="{EF2B26D4-4715-4F1A-B6B8-91EB8B45BD1B}" type="presParOf" srcId="{DEDB5FA1-0514-4301-B0C7-55224A6BD36C}" destId="{6AA37C28-26D4-4B63-A387-28B7F087E718}" srcOrd="3" destOrd="0" presId="urn:microsoft.com/office/officeart/2005/8/layout/radial3"/>
    <dgm:cxn modelId="{776C41E0-9C90-49B5-A376-38B4C5A8B84F}" type="presParOf" srcId="{DEDB5FA1-0514-4301-B0C7-55224A6BD36C}" destId="{DFDBAA6B-907B-481E-B7F4-D2AF391D47CE}" srcOrd="4" destOrd="0" presId="urn:microsoft.com/office/officeart/2005/8/layout/radial3"/>
    <dgm:cxn modelId="{B9B2FE2D-CFAD-4361-82DD-EEF41707FBCB}" type="presParOf" srcId="{DEDB5FA1-0514-4301-B0C7-55224A6BD36C}" destId="{45D2E56E-73EE-445B-9FF1-416FA5A8BFD0}" srcOrd="5" destOrd="0" presId="urn:microsoft.com/office/officeart/2005/8/layout/radial3"/>
    <dgm:cxn modelId="{7F855B88-6929-464C-87DE-E3A87BA73225}" type="presParOf" srcId="{DEDB5FA1-0514-4301-B0C7-55224A6BD36C}" destId="{A34400D9-243A-46F8-92A0-10B6659E26A3}" srcOrd="6" destOrd="0" presId="urn:microsoft.com/office/officeart/2005/8/layout/radial3"/>
    <dgm:cxn modelId="{1276A522-17C7-4D0D-AF77-60AD4368655A}" type="presParOf" srcId="{DEDB5FA1-0514-4301-B0C7-55224A6BD36C}" destId="{CFDDA021-12F1-41B0-9E15-E4C2D03EEC25}"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D11132-8E9A-4901-B4AE-1754FFEC7C38}" type="doc">
      <dgm:prSet loTypeId="urn:microsoft.com/office/officeart/2009/layout/CircleArrowProcess" loCatId="process" qsTypeId="urn:microsoft.com/office/officeart/2005/8/quickstyle/3d1" qsCatId="3D" csTypeId="urn:microsoft.com/office/officeart/2005/8/colors/accent0_3" csCatId="mainScheme" phldr="1"/>
      <dgm:spPr/>
      <dgm:t>
        <a:bodyPr/>
        <a:lstStyle/>
        <a:p>
          <a:endParaRPr lang="en-US"/>
        </a:p>
      </dgm:t>
    </dgm:pt>
    <dgm:pt modelId="{31C737EF-CB42-4009-9C6D-FD2D986A11E5}">
      <dgm:prSet phldrT="[Text]" custT="1"/>
      <dgm:spPr/>
      <dgm:t>
        <a:bodyPr/>
        <a:lstStyle/>
        <a:p>
          <a:pPr algn="ctr"/>
          <a:r>
            <a:rPr lang="fa-IR" sz="2800" b="1">
              <a:cs typeface="B Tabassom" panose="00000400000000000000" pitchFamily="2" charset="-78"/>
            </a:rPr>
            <a:t>تولید (کسب)</a:t>
          </a:r>
          <a:endParaRPr lang="en-US" sz="2800" b="1">
            <a:cs typeface="B Tabassom" panose="00000400000000000000" pitchFamily="2" charset="-78"/>
          </a:endParaRPr>
        </a:p>
      </dgm:t>
    </dgm:pt>
    <dgm:pt modelId="{1AE703B3-ABAD-4387-ADCA-1DCC20138DFB}" type="parTrans" cxnId="{91E75AA5-3920-486A-ACD6-969F1BA8824A}">
      <dgm:prSet/>
      <dgm:spPr/>
      <dgm:t>
        <a:bodyPr/>
        <a:lstStyle/>
        <a:p>
          <a:pPr algn="ctr"/>
          <a:endParaRPr lang="en-US" sz="2800" b="1"/>
        </a:p>
      </dgm:t>
    </dgm:pt>
    <dgm:pt modelId="{2A58F0A4-CD4B-4403-ACAC-318A51F04DA9}" type="sibTrans" cxnId="{91E75AA5-3920-486A-ACD6-969F1BA8824A}">
      <dgm:prSet/>
      <dgm:spPr/>
      <dgm:t>
        <a:bodyPr/>
        <a:lstStyle/>
        <a:p>
          <a:pPr algn="ctr"/>
          <a:endParaRPr lang="en-US" sz="2800" b="1"/>
        </a:p>
      </dgm:t>
    </dgm:pt>
    <dgm:pt modelId="{092A0DF5-1CC6-46AE-B6A5-22B68B35760A}">
      <dgm:prSet phldrT="[Text]" custT="1"/>
      <dgm:spPr/>
      <dgm:t>
        <a:bodyPr/>
        <a:lstStyle/>
        <a:p>
          <a:pPr algn="ctr"/>
          <a:r>
            <a:rPr lang="fa-IR" sz="2800" b="1">
              <a:cs typeface="B Tabassom" panose="00000400000000000000" pitchFamily="2" charset="-78"/>
            </a:rPr>
            <a:t>ذخیره و بازیابی</a:t>
          </a:r>
          <a:endParaRPr lang="en-US" sz="2800" b="1">
            <a:cs typeface="B Tabassom" panose="00000400000000000000" pitchFamily="2" charset="-78"/>
          </a:endParaRPr>
        </a:p>
      </dgm:t>
    </dgm:pt>
    <dgm:pt modelId="{1E5CB8E6-B6A0-4DA1-9594-E8D1874E2BB1}" type="parTrans" cxnId="{6C79D64F-6A22-4CFB-9673-AE5C1686B6B0}">
      <dgm:prSet/>
      <dgm:spPr/>
      <dgm:t>
        <a:bodyPr/>
        <a:lstStyle/>
        <a:p>
          <a:pPr algn="ctr"/>
          <a:endParaRPr lang="en-US" sz="2800" b="1"/>
        </a:p>
      </dgm:t>
    </dgm:pt>
    <dgm:pt modelId="{8344337A-7DB2-4E2D-9834-903B8D6E5BCB}" type="sibTrans" cxnId="{6C79D64F-6A22-4CFB-9673-AE5C1686B6B0}">
      <dgm:prSet/>
      <dgm:spPr/>
      <dgm:t>
        <a:bodyPr/>
        <a:lstStyle/>
        <a:p>
          <a:pPr algn="ctr"/>
          <a:endParaRPr lang="en-US" sz="2800" b="1"/>
        </a:p>
      </dgm:t>
    </dgm:pt>
    <dgm:pt modelId="{567C631B-F238-470F-B755-5C8A3C18D03D}">
      <dgm:prSet phldrT="[Text]" custT="1"/>
      <dgm:spPr/>
      <dgm:t>
        <a:bodyPr/>
        <a:lstStyle/>
        <a:p>
          <a:pPr algn="ctr"/>
          <a:r>
            <a:rPr lang="fa-IR" sz="2800" b="1">
              <a:cs typeface="B Tabassom" panose="00000400000000000000" pitchFamily="2" charset="-78"/>
            </a:rPr>
            <a:t>تبادل درونی</a:t>
          </a:r>
          <a:endParaRPr lang="en-US" sz="2800" b="1">
            <a:cs typeface="B Tabassom" panose="00000400000000000000" pitchFamily="2" charset="-78"/>
          </a:endParaRPr>
        </a:p>
      </dgm:t>
    </dgm:pt>
    <dgm:pt modelId="{7C6AE66C-7AB6-4A5E-AA8C-146ACB5B66B0}" type="parTrans" cxnId="{51760CA4-EA50-46F2-92DD-FEA766774A27}">
      <dgm:prSet/>
      <dgm:spPr/>
      <dgm:t>
        <a:bodyPr/>
        <a:lstStyle/>
        <a:p>
          <a:pPr algn="ctr"/>
          <a:endParaRPr lang="en-US" sz="2800" b="1"/>
        </a:p>
      </dgm:t>
    </dgm:pt>
    <dgm:pt modelId="{6CC043AA-3566-4E73-923A-7590985F9710}" type="sibTrans" cxnId="{51760CA4-EA50-46F2-92DD-FEA766774A27}">
      <dgm:prSet/>
      <dgm:spPr/>
      <dgm:t>
        <a:bodyPr/>
        <a:lstStyle/>
        <a:p>
          <a:pPr algn="ctr"/>
          <a:endParaRPr lang="en-US" sz="2800" b="1"/>
        </a:p>
      </dgm:t>
    </dgm:pt>
    <dgm:pt modelId="{D51D39F9-6709-4325-BE98-FE4A38C54751}">
      <dgm:prSet phldrT="[Text]" custT="1"/>
      <dgm:spPr/>
      <dgm:t>
        <a:bodyPr/>
        <a:lstStyle/>
        <a:p>
          <a:pPr algn="ctr"/>
          <a:r>
            <a:rPr lang="fa-IR" sz="2800" b="1" dirty="0" smtClean="0">
              <a:cs typeface="B Tabassom" panose="00000400000000000000" pitchFamily="2" charset="-78"/>
            </a:rPr>
            <a:t>انتشار</a:t>
          </a:r>
          <a:endParaRPr lang="en-US" sz="2800" b="1" dirty="0">
            <a:cs typeface="B Tabassom" panose="00000400000000000000" pitchFamily="2" charset="-78"/>
          </a:endParaRPr>
        </a:p>
      </dgm:t>
    </dgm:pt>
    <dgm:pt modelId="{0450692D-5909-434C-AFC7-CB1440E1EF24}" type="parTrans" cxnId="{E1BD8593-BFB0-4244-9609-233C422A0AA0}">
      <dgm:prSet/>
      <dgm:spPr/>
      <dgm:t>
        <a:bodyPr/>
        <a:lstStyle/>
        <a:p>
          <a:pPr algn="ctr"/>
          <a:endParaRPr lang="en-US" sz="2800" b="1"/>
        </a:p>
      </dgm:t>
    </dgm:pt>
    <dgm:pt modelId="{ABC71928-67E2-43ED-B1D0-084BAD24B167}" type="sibTrans" cxnId="{E1BD8593-BFB0-4244-9609-233C422A0AA0}">
      <dgm:prSet/>
      <dgm:spPr/>
      <dgm:t>
        <a:bodyPr/>
        <a:lstStyle/>
        <a:p>
          <a:pPr algn="ctr"/>
          <a:endParaRPr lang="en-US" sz="2800" b="1"/>
        </a:p>
      </dgm:t>
    </dgm:pt>
    <dgm:pt modelId="{4A7C64B3-EFBD-4DD8-BFA5-F87AC3A8EAE9}" type="pres">
      <dgm:prSet presAssocID="{3AD11132-8E9A-4901-B4AE-1754FFEC7C38}" presName="Name0" presStyleCnt="0">
        <dgm:presLayoutVars>
          <dgm:chMax val="7"/>
          <dgm:chPref val="7"/>
          <dgm:dir/>
          <dgm:animLvl val="lvl"/>
        </dgm:presLayoutVars>
      </dgm:prSet>
      <dgm:spPr/>
      <dgm:t>
        <a:bodyPr/>
        <a:lstStyle/>
        <a:p>
          <a:endParaRPr lang="en-US"/>
        </a:p>
      </dgm:t>
    </dgm:pt>
    <dgm:pt modelId="{153E0EDA-B2E9-47C8-80A5-BC775DA9EAA1}" type="pres">
      <dgm:prSet presAssocID="{31C737EF-CB42-4009-9C6D-FD2D986A11E5}" presName="Accent1" presStyleCnt="0"/>
      <dgm:spPr/>
      <dgm:t>
        <a:bodyPr/>
        <a:lstStyle/>
        <a:p>
          <a:endParaRPr lang="en-US"/>
        </a:p>
      </dgm:t>
    </dgm:pt>
    <dgm:pt modelId="{056C9C34-94BF-421D-9AE7-51D0B7E67FD0}" type="pres">
      <dgm:prSet presAssocID="{31C737EF-CB42-4009-9C6D-FD2D986A11E5}" presName="Accent" presStyleLbl="node1" presStyleIdx="0" presStyleCnt="4"/>
      <dgm:spPr/>
      <dgm:t>
        <a:bodyPr/>
        <a:lstStyle/>
        <a:p>
          <a:endParaRPr lang="en-US"/>
        </a:p>
      </dgm:t>
    </dgm:pt>
    <dgm:pt modelId="{2328C7B7-1EB7-47CC-881E-C63E987871A0}" type="pres">
      <dgm:prSet presAssocID="{31C737EF-CB42-4009-9C6D-FD2D986A11E5}" presName="Parent1" presStyleLbl="revTx" presStyleIdx="0" presStyleCnt="4" custLinFactNeighborX="1414" custLinFactNeighborY="-14145">
        <dgm:presLayoutVars>
          <dgm:chMax val="1"/>
          <dgm:chPref val="1"/>
          <dgm:bulletEnabled val="1"/>
        </dgm:presLayoutVars>
      </dgm:prSet>
      <dgm:spPr/>
      <dgm:t>
        <a:bodyPr/>
        <a:lstStyle/>
        <a:p>
          <a:endParaRPr lang="en-US"/>
        </a:p>
      </dgm:t>
    </dgm:pt>
    <dgm:pt modelId="{3F9B2522-FB9A-4DFF-9D2F-645831203589}" type="pres">
      <dgm:prSet presAssocID="{092A0DF5-1CC6-46AE-B6A5-22B68B35760A}" presName="Accent2" presStyleCnt="0"/>
      <dgm:spPr/>
      <dgm:t>
        <a:bodyPr/>
        <a:lstStyle/>
        <a:p>
          <a:endParaRPr lang="en-US"/>
        </a:p>
      </dgm:t>
    </dgm:pt>
    <dgm:pt modelId="{DAF9DCED-131C-4679-9A4D-A08CB1B29CB3}" type="pres">
      <dgm:prSet presAssocID="{092A0DF5-1CC6-46AE-B6A5-22B68B35760A}" presName="Accent" presStyleLbl="node1" presStyleIdx="1" presStyleCnt="4"/>
      <dgm:spPr/>
      <dgm:t>
        <a:bodyPr/>
        <a:lstStyle/>
        <a:p>
          <a:endParaRPr lang="en-US"/>
        </a:p>
      </dgm:t>
    </dgm:pt>
    <dgm:pt modelId="{3AB5FA5F-F182-4738-829F-3B2D3636CF5B}" type="pres">
      <dgm:prSet presAssocID="{092A0DF5-1CC6-46AE-B6A5-22B68B35760A}" presName="Parent2" presStyleLbl="revTx" presStyleIdx="1" presStyleCnt="4" custScaleX="150591" custLinFactNeighborY="-8487">
        <dgm:presLayoutVars>
          <dgm:chMax val="1"/>
          <dgm:chPref val="1"/>
          <dgm:bulletEnabled val="1"/>
        </dgm:presLayoutVars>
      </dgm:prSet>
      <dgm:spPr/>
      <dgm:t>
        <a:bodyPr/>
        <a:lstStyle/>
        <a:p>
          <a:endParaRPr lang="en-US"/>
        </a:p>
      </dgm:t>
    </dgm:pt>
    <dgm:pt modelId="{57CAD552-4C06-4685-A31E-47C0C3A6B49D}" type="pres">
      <dgm:prSet presAssocID="{567C631B-F238-470F-B755-5C8A3C18D03D}" presName="Accent3" presStyleCnt="0"/>
      <dgm:spPr/>
      <dgm:t>
        <a:bodyPr/>
        <a:lstStyle/>
        <a:p>
          <a:endParaRPr lang="en-US"/>
        </a:p>
      </dgm:t>
    </dgm:pt>
    <dgm:pt modelId="{0FFF4F80-922B-42FB-9B5C-D2650002A296}" type="pres">
      <dgm:prSet presAssocID="{567C631B-F238-470F-B755-5C8A3C18D03D}" presName="Accent" presStyleLbl="node1" presStyleIdx="2" presStyleCnt="4"/>
      <dgm:spPr/>
      <dgm:t>
        <a:bodyPr/>
        <a:lstStyle/>
        <a:p>
          <a:endParaRPr lang="en-US"/>
        </a:p>
      </dgm:t>
    </dgm:pt>
    <dgm:pt modelId="{6BD18601-7A71-47EA-B1FF-567D50D05D41}" type="pres">
      <dgm:prSet presAssocID="{567C631B-F238-470F-B755-5C8A3C18D03D}" presName="Parent3" presStyleLbl="revTx" presStyleIdx="2" presStyleCnt="4" custLinFactNeighborY="-14145">
        <dgm:presLayoutVars>
          <dgm:chMax val="1"/>
          <dgm:chPref val="1"/>
          <dgm:bulletEnabled val="1"/>
        </dgm:presLayoutVars>
      </dgm:prSet>
      <dgm:spPr/>
      <dgm:t>
        <a:bodyPr/>
        <a:lstStyle/>
        <a:p>
          <a:endParaRPr lang="en-US"/>
        </a:p>
      </dgm:t>
    </dgm:pt>
    <dgm:pt modelId="{71ACA3BA-1451-408A-A132-4F12A4D9B824}" type="pres">
      <dgm:prSet presAssocID="{D51D39F9-6709-4325-BE98-FE4A38C54751}" presName="Accent4" presStyleCnt="0"/>
      <dgm:spPr/>
      <dgm:t>
        <a:bodyPr/>
        <a:lstStyle/>
        <a:p>
          <a:endParaRPr lang="en-US"/>
        </a:p>
      </dgm:t>
    </dgm:pt>
    <dgm:pt modelId="{04E7E103-660C-40D6-AB0B-93F7F68DEA0A}" type="pres">
      <dgm:prSet presAssocID="{D51D39F9-6709-4325-BE98-FE4A38C54751}" presName="Accent" presStyleLbl="node1" presStyleIdx="3" presStyleCnt="4" custAng="21203803"/>
      <dgm:spPr/>
      <dgm:t>
        <a:bodyPr/>
        <a:lstStyle/>
        <a:p>
          <a:endParaRPr lang="en-US"/>
        </a:p>
      </dgm:t>
    </dgm:pt>
    <dgm:pt modelId="{A3BCD376-3D17-48D3-9450-E880609BEE33}" type="pres">
      <dgm:prSet presAssocID="{D51D39F9-6709-4325-BE98-FE4A38C54751}" presName="Parent4" presStyleLbl="revTx" presStyleIdx="3" presStyleCnt="4">
        <dgm:presLayoutVars>
          <dgm:chMax val="1"/>
          <dgm:chPref val="1"/>
          <dgm:bulletEnabled val="1"/>
        </dgm:presLayoutVars>
      </dgm:prSet>
      <dgm:spPr/>
      <dgm:t>
        <a:bodyPr/>
        <a:lstStyle/>
        <a:p>
          <a:endParaRPr lang="en-US"/>
        </a:p>
      </dgm:t>
    </dgm:pt>
  </dgm:ptLst>
  <dgm:cxnLst>
    <dgm:cxn modelId="{81929362-2C4E-4CFF-8470-F324816A0C1E}" type="presOf" srcId="{3AD11132-8E9A-4901-B4AE-1754FFEC7C38}" destId="{4A7C64B3-EFBD-4DD8-BFA5-F87AC3A8EAE9}" srcOrd="0" destOrd="0" presId="urn:microsoft.com/office/officeart/2009/layout/CircleArrowProcess"/>
    <dgm:cxn modelId="{6C79D64F-6A22-4CFB-9673-AE5C1686B6B0}" srcId="{3AD11132-8E9A-4901-B4AE-1754FFEC7C38}" destId="{092A0DF5-1CC6-46AE-B6A5-22B68B35760A}" srcOrd="1" destOrd="0" parTransId="{1E5CB8E6-B6A0-4DA1-9594-E8D1874E2BB1}" sibTransId="{8344337A-7DB2-4E2D-9834-903B8D6E5BCB}"/>
    <dgm:cxn modelId="{A89D5FB6-92B3-4605-9393-CCB135802DD8}" type="presOf" srcId="{092A0DF5-1CC6-46AE-B6A5-22B68B35760A}" destId="{3AB5FA5F-F182-4738-829F-3B2D3636CF5B}" srcOrd="0" destOrd="0" presId="urn:microsoft.com/office/officeart/2009/layout/CircleArrowProcess"/>
    <dgm:cxn modelId="{91E75AA5-3920-486A-ACD6-969F1BA8824A}" srcId="{3AD11132-8E9A-4901-B4AE-1754FFEC7C38}" destId="{31C737EF-CB42-4009-9C6D-FD2D986A11E5}" srcOrd="0" destOrd="0" parTransId="{1AE703B3-ABAD-4387-ADCA-1DCC20138DFB}" sibTransId="{2A58F0A4-CD4B-4403-ACAC-318A51F04DA9}"/>
    <dgm:cxn modelId="{51760CA4-EA50-46F2-92DD-FEA766774A27}" srcId="{3AD11132-8E9A-4901-B4AE-1754FFEC7C38}" destId="{567C631B-F238-470F-B755-5C8A3C18D03D}" srcOrd="2" destOrd="0" parTransId="{7C6AE66C-7AB6-4A5E-AA8C-146ACB5B66B0}" sibTransId="{6CC043AA-3566-4E73-923A-7590985F9710}"/>
    <dgm:cxn modelId="{6FEB5809-3057-4A40-BAB2-E91183D4FE43}" type="presOf" srcId="{567C631B-F238-470F-B755-5C8A3C18D03D}" destId="{6BD18601-7A71-47EA-B1FF-567D50D05D41}" srcOrd="0" destOrd="0" presId="urn:microsoft.com/office/officeart/2009/layout/CircleArrowProcess"/>
    <dgm:cxn modelId="{C53C3889-5D2F-467C-8E86-A4F2D984C548}" type="presOf" srcId="{31C737EF-CB42-4009-9C6D-FD2D986A11E5}" destId="{2328C7B7-1EB7-47CC-881E-C63E987871A0}" srcOrd="0" destOrd="0" presId="urn:microsoft.com/office/officeart/2009/layout/CircleArrowProcess"/>
    <dgm:cxn modelId="{15B2D609-A299-47B4-BE0C-10D255F8E7CB}" type="presOf" srcId="{D51D39F9-6709-4325-BE98-FE4A38C54751}" destId="{A3BCD376-3D17-48D3-9450-E880609BEE33}" srcOrd="0" destOrd="0" presId="urn:microsoft.com/office/officeart/2009/layout/CircleArrowProcess"/>
    <dgm:cxn modelId="{E1BD8593-BFB0-4244-9609-233C422A0AA0}" srcId="{3AD11132-8E9A-4901-B4AE-1754FFEC7C38}" destId="{D51D39F9-6709-4325-BE98-FE4A38C54751}" srcOrd="3" destOrd="0" parTransId="{0450692D-5909-434C-AFC7-CB1440E1EF24}" sibTransId="{ABC71928-67E2-43ED-B1D0-084BAD24B167}"/>
    <dgm:cxn modelId="{5BA6490D-DF69-4270-B029-1C014C2D5F6A}" type="presParOf" srcId="{4A7C64B3-EFBD-4DD8-BFA5-F87AC3A8EAE9}" destId="{153E0EDA-B2E9-47C8-80A5-BC775DA9EAA1}" srcOrd="0" destOrd="0" presId="urn:microsoft.com/office/officeart/2009/layout/CircleArrowProcess"/>
    <dgm:cxn modelId="{48002074-CD11-4801-8B3E-43810A6E813B}" type="presParOf" srcId="{153E0EDA-B2E9-47C8-80A5-BC775DA9EAA1}" destId="{056C9C34-94BF-421D-9AE7-51D0B7E67FD0}" srcOrd="0" destOrd="0" presId="urn:microsoft.com/office/officeart/2009/layout/CircleArrowProcess"/>
    <dgm:cxn modelId="{723F028C-8159-45B3-B5E8-2B56CCD47484}" type="presParOf" srcId="{4A7C64B3-EFBD-4DD8-BFA5-F87AC3A8EAE9}" destId="{2328C7B7-1EB7-47CC-881E-C63E987871A0}" srcOrd="1" destOrd="0" presId="urn:microsoft.com/office/officeart/2009/layout/CircleArrowProcess"/>
    <dgm:cxn modelId="{CADA3C27-0D99-42D6-87C9-F7510C987872}" type="presParOf" srcId="{4A7C64B3-EFBD-4DD8-BFA5-F87AC3A8EAE9}" destId="{3F9B2522-FB9A-4DFF-9D2F-645831203589}" srcOrd="2" destOrd="0" presId="urn:microsoft.com/office/officeart/2009/layout/CircleArrowProcess"/>
    <dgm:cxn modelId="{F6C0C29D-6BEB-44A2-85FF-B27A01BC6DB5}" type="presParOf" srcId="{3F9B2522-FB9A-4DFF-9D2F-645831203589}" destId="{DAF9DCED-131C-4679-9A4D-A08CB1B29CB3}" srcOrd="0" destOrd="0" presId="urn:microsoft.com/office/officeart/2009/layout/CircleArrowProcess"/>
    <dgm:cxn modelId="{6AB1E5AC-C7D5-467C-8632-AB8D74EC7A58}" type="presParOf" srcId="{4A7C64B3-EFBD-4DD8-BFA5-F87AC3A8EAE9}" destId="{3AB5FA5F-F182-4738-829F-3B2D3636CF5B}" srcOrd="3" destOrd="0" presId="urn:microsoft.com/office/officeart/2009/layout/CircleArrowProcess"/>
    <dgm:cxn modelId="{E5510FE1-B688-44A7-8DAA-17473851885E}" type="presParOf" srcId="{4A7C64B3-EFBD-4DD8-BFA5-F87AC3A8EAE9}" destId="{57CAD552-4C06-4685-A31E-47C0C3A6B49D}" srcOrd="4" destOrd="0" presId="urn:microsoft.com/office/officeart/2009/layout/CircleArrowProcess"/>
    <dgm:cxn modelId="{198B0196-AF24-4569-8729-02585ED9FBB6}" type="presParOf" srcId="{57CAD552-4C06-4685-A31E-47C0C3A6B49D}" destId="{0FFF4F80-922B-42FB-9B5C-D2650002A296}" srcOrd="0" destOrd="0" presId="urn:microsoft.com/office/officeart/2009/layout/CircleArrowProcess"/>
    <dgm:cxn modelId="{CAB91DCF-3DE6-484E-B9E2-CCD3C8938530}" type="presParOf" srcId="{4A7C64B3-EFBD-4DD8-BFA5-F87AC3A8EAE9}" destId="{6BD18601-7A71-47EA-B1FF-567D50D05D41}" srcOrd="5" destOrd="0" presId="urn:microsoft.com/office/officeart/2009/layout/CircleArrowProcess"/>
    <dgm:cxn modelId="{8278F0B1-4936-4929-852E-1AE3D4D58D42}" type="presParOf" srcId="{4A7C64B3-EFBD-4DD8-BFA5-F87AC3A8EAE9}" destId="{71ACA3BA-1451-408A-A132-4F12A4D9B824}" srcOrd="6" destOrd="0" presId="urn:microsoft.com/office/officeart/2009/layout/CircleArrowProcess"/>
    <dgm:cxn modelId="{A835CFD1-A8A1-43AE-AADB-81FA70F0F7AD}" type="presParOf" srcId="{71ACA3BA-1451-408A-A132-4F12A4D9B824}" destId="{04E7E103-660C-40D6-AB0B-93F7F68DEA0A}" srcOrd="0" destOrd="0" presId="urn:microsoft.com/office/officeart/2009/layout/CircleArrowProcess"/>
    <dgm:cxn modelId="{D897F33E-DF34-4DA3-AD64-06F14F8D49CB}" type="presParOf" srcId="{4A7C64B3-EFBD-4DD8-BFA5-F87AC3A8EAE9}" destId="{A3BCD376-3D17-48D3-9450-E880609BEE33}"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5870F3-FCA2-4ED1-AAB9-18E587AFA734}" type="doc">
      <dgm:prSet loTypeId="urn:microsoft.com/office/officeart/2005/8/layout/radial5" loCatId="cycle" qsTypeId="urn:microsoft.com/office/officeart/2005/8/quickstyle/simple2" qsCatId="simple" csTypeId="urn:microsoft.com/office/officeart/2005/8/colors/accent0_1" csCatId="mainScheme" phldr="1"/>
      <dgm:spPr/>
      <dgm:t>
        <a:bodyPr/>
        <a:lstStyle/>
        <a:p>
          <a:endParaRPr lang="en-US"/>
        </a:p>
      </dgm:t>
    </dgm:pt>
    <dgm:pt modelId="{16294D8A-91E5-46B3-9C53-4C9E1BD4B55D}">
      <dgm:prSet phldrT="[Text]" custT="1"/>
      <dgm:spPr/>
      <dgm:t>
        <a:bodyPr/>
        <a:lstStyle/>
        <a:p>
          <a:pPr algn="ctr" rtl="1"/>
          <a:r>
            <a:rPr lang="fa-IR" sz="2400" b="1" smtClean="0">
              <a:cs typeface="B Nazanin" panose="00000400000000000000" pitchFamily="2" charset="-78"/>
            </a:rPr>
            <a:t>زیرساخت</a:t>
          </a:r>
          <a:endParaRPr lang="en-US" sz="2400"/>
        </a:p>
      </dgm:t>
    </dgm:pt>
    <dgm:pt modelId="{36548756-27A3-4F95-ABD6-8FCD880AB9FA}" type="parTrans" cxnId="{7B73232B-63D4-4086-A90D-383D095F878D}">
      <dgm:prSet/>
      <dgm:spPr/>
      <dgm:t>
        <a:bodyPr/>
        <a:lstStyle/>
        <a:p>
          <a:pPr algn="ctr"/>
          <a:endParaRPr lang="en-US" sz="2400"/>
        </a:p>
      </dgm:t>
    </dgm:pt>
    <dgm:pt modelId="{45D3ADF4-A69B-479E-BCAF-BC8744AEF4CE}" type="sibTrans" cxnId="{7B73232B-63D4-4086-A90D-383D095F878D}">
      <dgm:prSet/>
      <dgm:spPr/>
      <dgm:t>
        <a:bodyPr/>
        <a:lstStyle/>
        <a:p>
          <a:pPr algn="ctr"/>
          <a:endParaRPr lang="en-US" sz="2400"/>
        </a:p>
      </dgm:t>
    </dgm:pt>
    <dgm:pt modelId="{6F9ADD98-22B9-4A72-901E-AF932E6981AA}">
      <dgm:prSet custT="1"/>
      <dgm:spPr/>
      <dgm:t>
        <a:bodyPr/>
        <a:lstStyle/>
        <a:p>
          <a:pPr algn="ctr" rtl="1"/>
          <a:r>
            <a:rPr lang="fa-IR" sz="1600" b="1" smtClean="0">
              <a:cs typeface="B Nazanin" panose="00000400000000000000" pitchFamily="2" charset="-78"/>
            </a:rPr>
            <a:t>زیرساخت سخت افزاری تبادل اطلاعات</a:t>
          </a:r>
          <a:endParaRPr lang="en-US" sz="1600" b="1">
            <a:cs typeface="B Nazanin" panose="00000400000000000000" pitchFamily="2" charset="-78"/>
          </a:endParaRPr>
        </a:p>
      </dgm:t>
    </dgm:pt>
    <dgm:pt modelId="{41387B72-A373-461F-8817-4880F506656F}" type="parTrans" cxnId="{9827E38C-C926-469B-B0DC-BE54F87D7126}">
      <dgm:prSet custT="1"/>
      <dgm:spPr/>
      <dgm:t>
        <a:bodyPr/>
        <a:lstStyle/>
        <a:p>
          <a:pPr algn="ctr"/>
          <a:endParaRPr lang="en-US" sz="3200"/>
        </a:p>
      </dgm:t>
    </dgm:pt>
    <dgm:pt modelId="{C7C20C6F-EC3C-45EE-9FB2-C3CFACFE2C16}" type="sibTrans" cxnId="{9827E38C-C926-469B-B0DC-BE54F87D7126}">
      <dgm:prSet/>
      <dgm:spPr/>
      <dgm:t>
        <a:bodyPr/>
        <a:lstStyle/>
        <a:p>
          <a:pPr algn="ctr"/>
          <a:endParaRPr lang="en-US" sz="2400"/>
        </a:p>
      </dgm:t>
    </dgm:pt>
    <dgm:pt modelId="{0B3A5790-57B7-4A6A-A52A-CC46CE7BF586}">
      <dgm:prSet custT="1"/>
      <dgm:spPr/>
      <dgm:t>
        <a:bodyPr/>
        <a:lstStyle/>
        <a:p>
          <a:pPr algn="ctr"/>
          <a:r>
            <a:rPr lang="fa-IR" sz="1600" b="1" smtClean="0">
              <a:cs typeface="B Nazanin" panose="00000400000000000000" pitchFamily="2" charset="-78"/>
            </a:rPr>
            <a:t>حفاظت از امنیت پایگاه اطلاعات</a:t>
          </a:r>
          <a:endParaRPr lang="en-US" sz="1600" b="1">
            <a:cs typeface="B Nazanin" panose="00000400000000000000" pitchFamily="2" charset="-78"/>
          </a:endParaRPr>
        </a:p>
      </dgm:t>
    </dgm:pt>
    <dgm:pt modelId="{75A97FD7-DD1B-4551-BD09-5E43F94CE2FA}" type="parTrans" cxnId="{D06E86E5-2C01-472F-8698-6002441EF655}">
      <dgm:prSet custT="1"/>
      <dgm:spPr/>
      <dgm:t>
        <a:bodyPr/>
        <a:lstStyle/>
        <a:p>
          <a:pPr algn="ctr"/>
          <a:endParaRPr lang="en-US" sz="3200"/>
        </a:p>
      </dgm:t>
    </dgm:pt>
    <dgm:pt modelId="{690CCE39-2C3F-465B-BF61-9350DCA8E9A7}" type="sibTrans" cxnId="{D06E86E5-2C01-472F-8698-6002441EF655}">
      <dgm:prSet/>
      <dgm:spPr/>
      <dgm:t>
        <a:bodyPr/>
        <a:lstStyle/>
        <a:p>
          <a:pPr algn="ctr"/>
          <a:endParaRPr lang="en-US" sz="2400"/>
        </a:p>
      </dgm:t>
    </dgm:pt>
    <dgm:pt modelId="{C21336E6-36E9-4F77-B517-8F7922618F41}">
      <dgm:prSet custT="1"/>
      <dgm:spPr/>
      <dgm:t>
        <a:bodyPr/>
        <a:lstStyle/>
        <a:p>
          <a:pPr algn="ctr"/>
          <a:r>
            <a:rPr lang="fa-IR" sz="1600" b="1" smtClean="0">
              <a:cs typeface="B Nazanin" panose="00000400000000000000" pitchFamily="2" charset="-78"/>
            </a:rPr>
            <a:t>زیرساخت نرم‌افزاری تبادل اطلاعات</a:t>
          </a:r>
          <a:endParaRPr lang="en-US" sz="1600" b="1">
            <a:cs typeface="B Nazanin" panose="00000400000000000000" pitchFamily="2" charset="-78"/>
          </a:endParaRPr>
        </a:p>
      </dgm:t>
    </dgm:pt>
    <dgm:pt modelId="{8CA6003E-AB24-4EE0-A063-B4FCCCB21993}" type="parTrans" cxnId="{9CE8B92E-480C-4DE3-A56A-B1DED1E762E9}">
      <dgm:prSet custT="1"/>
      <dgm:spPr/>
      <dgm:t>
        <a:bodyPr/>
        <a:lstStyle/>
        <a:p>
          <a:endParaRPr lang="en-US" sz="3200"/>
        </a:p>
      </dgm:t>
    </dgm:pt>
    <dgm:pt modelId="{B5C039AE-0DE6-474E-8D1E-C1CB305ED365}" type="sibTrans" cxnId="{9CE8B92E-480C-4DE3-A56A-B1DED1E762E9}">
      <dgm:prSet/>
      <dgm:spPr/>
      <dgm:t>
        <a:bodyPr/>
        <a:lstStyle/>
        <a:p>
          <a:endParaRPr lang="en-US" sz="2400"/>
        </a:p>
      </dgm:t>
    </dgm:pt>
    <dgm:pt modelId="{235DFA10-5CEC-44BE-9FA4-DD6B051B30F9}">
      <dgm:prSet custT="1"/>
      <dgm:spPr/>
      <dgm:t>
        <a:bodyPr/>
        <a:lstStyle/>
        <a:p>
          <a:r>
            <a:rPr lang="fa-IR" sz="1600" b="1" smtClean="0">
              <a:cs typeface="B Nazanin" panose="00000400000000000000" pitchFamily="2" charset="-78"/>
            </a:rPr>
            <a:t>استانداردهای تولید و تبادل اطلاعات</a:t>
          </a:r>
          <a:endParaRPr lang="en-US" sz="1600" b="1">
            <a:cs typeface="B Nazanin" panose="00000400000000000000" pitchFamily="2" charset="-78"/>
          </a:endParaRPr>
        </a:p>
      </dgm:t>
    </dgm:pt>
    <dgm:pt modelId="{75651633-4093-4CCE-9EAF-74030A822397}" type="parTrans" cxnId="{3FE3176A-C21D-48A0-BF0D-5112BE304B09}">
      <dgm:prSet custT="1"/>
      <dgm:spPr/>
      <dgm:t>
        <a:bodyPr/>
        <a:lstStyle/>
        <a:p>
          <a:endParaRPr lang="en-US" sz="3200"/>
        </a:p>
      </dgm:t>
    </dgm:pt>
    <dgm:pt modelId="{C8901CB0-9C65-41B2-BBF7-EFF6C7E35942}" type="sibTrans" cxnId="{3FE3176A-C21D-48A0-BF0D-5112BE304B09}">
      <dgm:prSet/>
      <dgm:spPr/>
      <dgm:t>
        <a:bodyPr/>
        <a:lstStyle/>
        <a:p>
          <a:endParaRPr lang="en-US" sz="2400"/>
        </a:p>
      </dgm:t>
    </dgm:pt>
    <dgm:pt modelId="{5D3836E3-B21B-4805-A33E-4A6D145315AF}" type="pres">
      <dgm:prSet presAssocID="{E65870F3-FCA2-4ED1-AAB9-18E587AFA734}" presName="Name0" presStyleCnt="0">
        <dgm:presLayoutVars>
          <dgm:chMax val="1"/>
          <dgm:dir/>
          <dgm:animLvl val="ctr"/>
          <dgm:resizeHandles val="exact"/>
        </dgm:presLayoutVars>
      </dgm:prSet>
      <dgm:spPr/>
      <dgm:t>
        <a:bodyPr/>
        <a:lstStyle/>
        <a:p>
          <a:endParaRPr lang="en-US"/>
        </a:p>
      </dgm:t>
    </dgm:pt>
    <dgm:pt modelId="{1CB4B4E5-1596-4C81-BEA3-7700B705F98D}" type="pres">
      <dgm:prSet presAssocID="{16294D8A-91E5-46B3-9C53-4C9E1BD4B55D}" presName="centerShape" presStyleLbl="node0" presStyleIdx="0" presStyleCnt="1" custScaleX="132074" custScaleY="138231"/>
      <dgm:spPr/>
      <dgm:t>
        <a:bodyPr/>
        <a:lstStyle/>
        <a:p>
          <a:endParaRPr lang="en-US"/>
        </a:p>
      </dgm:t>
    </dgm:pt>
    <dgm:pt modelId="{BC8E84EC-7875-4516-AFDC-5EF214EC7FBC}" type="pres">
      <dgm:prSet presAssocID="{41387B72-A373-461F-8817-4880F506656F}" presName="parTrans" presStyleLbl="sibTrans2D1" presStyleIdx="0" presStyleCnt="4"/>
      <dgm:spPr/>
      <dgm:t>
        <a:bodyPr/>
        <a:lstStyle/>
        <a:p>
          <a:endParaRPr lang="en-US"/>
        </a:p>
      </dgm:t>
    </dgm:pt>
    <dgm:pt modelId="{EAED4771-01E4-4AA0-A3B8-D58B86F6A427}" type="pres">
      <dgm:prSet presAssocID="{41387B72-A373-461F-8817-4880F506656F}" presName="connectorText" presStyleLbl="sibTrans2D1" presStyleIdx="0" presStyleCnt="4"/>
      <dgm:spPr/>
      <dgm:t>
        <a:bodyPr/>
        <a:lstStyle/>
        <a:p>
          <a:endParaRPr lang="en-US"/>
        </a:p>
      </dgm:t>
    </dgm:pt>
    <dgm:pt modelId="{8374A1AE-2D57-4C51-832B-0F3E2B17A89B}" type="pres">
      <dgm:prSet presAssocID="{6F9ADD98-22B9-4A72-901E-AF932E6981AA}" presName="node" presStyleLbl="node1" presStyleIdx="0" presStyleCnt="4" custScaleX="135849">
        <dgm:presLayoutVars>
          <dgm:bulletEnabled val="1"/>
        </dgm:presLayoutVars>
      </dgm:prSet>
      <dgm:spPr/>
      <dgm:t>
        <a:bodyPr/>
        <a:lstStyle/>
        <a:p>
          <a:endParaRPr lang="en-US"/>
        </a:p>
      </dgm:t>
    </dgm:pt>
    <dgm:pt modelId="{8CFFABF9-B986-467D-8AD6-467BCEA23044}" type="pres">
      <dgm:prSet presAssocID="{75651633-4093-4CCE-9EAF-74030A822397}" presName="parTrans" presStyleLbl="sibTrans2D1" presStyleIdx="1" presStyleCnt="4"/>
      <dgm:spPr/>
      <dgm:t>
        <a:bodyPr/>
        <a:lstStyle/>
        <a:p>
          <a:endParaRPr lang="en-US"/>
        </a:p>
      </dgm:t>
    </dgm:pt>
    <dgm:pt modelId="{0B7EBDE7-AD32-4B6A-ADCC-DB44C083CF3B}" type="pres">
      <dgm:prSet presAssocID="{75651633-4093-4CCE-9EAF-74030A822397}" presName="connectorText" presStyleLbl="sibTrans2D1" presStyleIdx="1" presStyleCnt="4"/>
      <dgm:spPr/>
      <dgm:t>
        <a:bodyPr/>
        <a:lstStyle/>
        <a:p>
          <a:endParaRPr lang="en-US"/>
        </a:p>
      </dgm:t>
    </dgm:pt>
    <dgm:pt modelId="{BE011B44-BD38-4C4D-BFFB-F056BDF16303}" type="pres">
      <dgm:prSet presAssocID="{235DFA10-5CEC-44BE-9FA4-DD6B051B30F9}" presName="node" presStyleLbl="node1" presStyleIdx="1" presStyleCnt="4">
        <dgm:presLayoutVars>
          <dgm:bulletEnabled val="1"/>
        </dgm:presLayoutVars>
      </dgm:prSet>
      <dgm:spPr/>
      <dgm:t>
        <a:bodyPr/>
        <a:lstStyle/>
        <a:p>
          <a:endParaRPr lang="en-US"/>
        </a:p>
      </dgm:t>
    </dgm:pt>
    <dgm:pt modelId="{14A10970-6FB2-45FF-AE7E-31A21FE03B79}" type="pres">
      <dgm:prSet presAssocID="{8CA6003E-AB24-4EE0-A063-B4FCCCB21993}" presName="parTrans" presStyleLbl="sibTrans2D1" presStyleIdx="2" presStyleCnt="4"/>
      <dgm:spPr/>
      <dgm:t>
        <a:bodyPr/>
        <a:lstStyle/>
        <a:p>
          <a:endParaRPr lang="en-US"/>
        </a:p>
      </dgm:t>
    </dgm:pt>
    <dgm:pt modelId="{306642D2-A090-47E1-AF7A-8A4B9265FEF0}" type="pres">
      <dgm:prSet presAssocID="{8CA6003E-AB24-4EE0-A063-B4FCCCB21993}" presName="connectorText" presStyleLbl="sibTrans2D1" presStyleIdx="2" presStyleCnt="4"/>
      <dgm:spPr/>
      <dgm:t>
        <a:bodyPr/>
        <a:lstStyle/>
        <a:p>
          <a:endParaRPr lang="en-US"/>
        </a:p>
      </dgm:t>
    </dgm:pt>
    <dgm:pt modelId="{BCFB445C-7A04-4B69-91E5-1E715A5C0F54}" type="pres">
      <dgm:prSet presAssocID="{C21336E6-36E9-4F77-B517-8F7922618F41}" presName="node" presStyleLbl="node1" presStyleIdx="2" presStyleCnt="4" custScaleX="135849">
        <dgm:presLayoutVars>
          <dgm:bulletEnabled val="1"/>
        </dgm:presLayoutVars>
      </dgm:prSet>
      <dgm:spPr/>
      <dgm:t>
        <a:bodyPr/>
        <a:lstStyle/>
        <a:p>
          <a:endParaRPr lang="en-US"/>
        </a:p>
      </dgm:t>
    </dgm:pt>
    <dgm:pt modelId="{4B0CF9A6-3754-4F5B-A27E-2A3B0018F040}" type="pres">
      <dgm:prSet presAssocID="{75A97FD7-DD1B-4551-BD09-5E43F94CE2FA}" presName="parTrans" presStyleLbl="sibTrans2D1" presStyleIdx="3" presStyleCnt="4"/>
      <dgm:spPr/>
      <dgm:t>
        <a:bodyPr/>
        <a:lstStyle/>
        <a:p>
          <a:endParaRPr lang="en-US"/>
        </a:p>
      </dgm:t>
    </dgm:pt>
    <dgm:pt modelId="{27FDA876-E2E4-4AA2-8961-D2F63528BD1B}" type="pres">
      <dgm:prSet presAssocID="{75A97FD7-DD1B-4551-BD09-5E43F94CE2FA}" presName="connectorText" presStyleLbl="sibTrans2D1" presStyleIdx="3" presStyleCnt="4"/>
      <dgm:spPr/>
      <dgm:t>
        <a:bodyPr/>
        <a:lstStyle/>
        <a:p>
          <a:endParaRPr lang="en-US"/>
        </a:p>
      </dgm:t>
    </dgm:pt>
    <dgm:pt modelId="{030CDCFC-514A-4B77-BAF7-C203F4E9CC49}" type="pres">
      <dgm:prSet presAssocID="{0B3A5790-57B7-4A6A-A52A-CC46CE7BF586}" presName="node" presStyleLbl="node1" presStyleIdx="3" presStyleCnt="4">
        <dgm:presLayoutVars>
          <dgm:bulletEnabled val="1"/>
        </dgm:presLayoutVars>
      </dgm:prSet>
      <dgm:spPr/>
      <dgm:t>
        <a:bodyPr/>
        <a:lstStyle/>
        <a:p>
          <a:endParaRPr lang="en-US"/>
        </a:p>
      </dgm:t>
    </dgm:pt>
  </dgm:ptLst>
  <dgm:cxnLst>
    <dgm:cxn modelId="{9CE8B92E-480C-4DE3-A56A-B1DED1E762E9}" srcId="{16294D8A-91E5-46B3-9C53-4C9E1BD4B55D}" destId="{C21336E6-36E9-4F77-B517-8F7922618F41}" srcOrd="2" destOrd="0" parTransId="{8CA6003E-AB24-4EE0-A063-B4FCCCB21993}" sibTransId="{B5C039AE-0DE6-474E-8D1E-C1CB305ED365}"/>
    <dgm:cxn modelId="{C5987C39-A7B8-4B58-8B4A-263EFE3EF150}" type="presOf" srcId="{0B3A5790-57B7-4A6A-A52A-CC46CE7BF586}" destId="{030CDCFC-514A-4B77-BAF7-C203F4E9CC49}" srcOrd="0" destOrd="0" presId="urn:microsoft.com/office/officeart/2005/8/layout/radial5"/>
    <dgm:cxn modelId="{9827E38C-C926-469B-B0DC-BE54F87D7126}" srcId="{16294D8A-91E5-46B3-9C53-4C9E1BD4B55D}" destId="{6F9ADD98-22B9-4A72-901E-AF932E6981AA}" srcOrd="0" destOrd="0" parTransId="{41387B72-A373-461F-8817-4880F506656F}" sibTransId="{C7C20C6F-EC3C-45EE-9FB2-C3CFACFE2C16}"/>
    <dgm:cxn modelId="{363AD46E-9B7D-4849-94AE-93F12FBDD952}" type="presOf" srcId="{75A97FD7-DD1B-4551-BD09-5E43F94CE2FA}" destId="{27FDA876-E2E4-4AA2-8961-D2F63528BD1B}" srcOrd="1" destOrd="0" presId="urn:microsoft.com/office/officeart/2005/8/layout/radial5"/>
    <dgm:cxn modelId="{AAB9E7B9-FFD2-4BDE-8127-3FB54F14914F}" type="presOf" srcId="{C21336E6-36E9-4F77-B517-8F7922618F41}" destId="{BCFB445C-7A04-4B69-91E5-1E715A5C0F54}" srcOrd="0" destOrd="0" presId="urn:microsoft.com/office/officeart/2005/8/layout/radial5"/>
    <dgm:cxn modelId="{7B73232B-63D4-4086-A90D-383D095F878D}" srcId="{E65870F3-FCA2-4ED1-AAB9-18E587AFA734}" destId="{16294D8A-91E5-46B3-9C53-4C9E1BD4B55D}" srcOrd="0" destOrd="0" parTransId="{36548756-27A3-4F95-ABD6-8FCD880AB9FA}" sibTransId="{45D3ADF4-A69B-479E-BCAF-BC8744AEF4CE}"/>
    <dgm:cxn modelId="{601507C7-5976-4AEA-856A-539C8647DE75}" type="presOf" srcId="{E65870F3-FCA2-4ED1-AAB9-18E587AFA734}" destId="{5D3836E3-B21B-4805-A33E-4A6D145315AF}" srcOrd="0" destOrd="0" presId="urn:microsoft.com/office/officeart/2005/8/layout/radial5"/>
    <dgm:cxn modelId="{5ECD80A3-9C60-4EF4-90C3-20C95EDDE7E4}" type="presOf" srcId="{75651633-4093-4CCE-9EAF-74030A822397}" destId="{8CFFABF9-B986-467D-8AD6-467BCEA23044}" srcOrd="0" destOrd="0" presId="urn:microsoft.com/office/officeart/2005/8/layout/radial5"/>
    <dgm:cxn modelId="{A7F9E559-40A4-4A9B-A3DC-AC6BF664E961}" type="presOf" srcId="{41387B72-A373-461F-8817-4880F506656F}" destId="{EAED4771-01E4-4AA0-A3B8-D58B86F6A427}" srcOrd="1" destOrd="0" presId="urn:microsoft.com/office/officeart/2005/8/layout/radial5"/>
    <dgm:cxn modelId="{A427813D-3924-4E4E-91C6-ABBD4AD73A8D}" type="presOf" srcId="{8CA6003E-AB24-4EE0-A063-B4FCCCB21993}" destId="{14A10970-6FB2-45FF-AE7E-31A21FE03B79}" srcOrd="0" destOrd="0" presId="urn:microsoft.com/office/officeart/2005/8/layout/radial5"/>
    <dgm:cxn modelId="{389B01C7-0E5B-4635-AFD0-256501534C48}" type="presOf" srcId="{6F9ADD98-22B9-4A72-901E-AF932E6981AA}" destId="{8374A1AE-2D57-4C51-832B-0F3E2B17A89B}" srcOrd="0" destOrd="0" presId="urn:microsoft.com/office/officeart/2005/8/layout/radial5"/>
    <dgm:cxn modelId="{C64C65DA-2B5C-48DA-AE82-3CF3562AC044}" type="presOf" srcId="{75A97FD7-DD1B-4551-BD09-5E43F94CE2FA}" destId="{4B0CF9A6-3754-4F5B-A27E-2A3B0018F040}" srcOrd="0" destOrd="0" presId="urn:microsoft.com/office/officeart/2005/8/layout/radial5"/>
    <dgm:cxn modelId="{D06E86E5-2C01-472F-8698-6002441EF655}" srcId="{16294D8A-91E5-46B3-9C53-4C9E1BD4B55D}" destId="{0B3A5790-57B7-4A6A-A52A-CC46CE7BF586}" srcOrd="3" destOrd="0" parTransId="{75A97FD7-DD1B-4551-BD09-5E43F94CE2FA}" sibTransId="{690CCE39-2C3F-465B-BF61-9350DCA8E9A7}"/>
    <dgm:cxn modelId="{509718F3-313C-48AB-A705-D21B1F16D98F}" type="presOf" srcId="{41387B72-A373-461F-8817-4880F506656F}" destId="{BC8E84EC-7875-4516-AFDC-5EF214EC7FBC}" srcOrd="0" destOrd="0" presId="urn:microsoft.com/office/officeart/2005/8/layout/radial5"/>
    <dgm:cxn modelId="{A017F11A-D1EC-47A3-8E5D-26113BF42260}" type="presOf" srcId="{235DFA10-5CEC-44BE-9FA4-DD6B051B30F9}" destId="{BE011B44-BD38-4C4D-BFFB-F056BDF16303}" srcOrd="0" destOrd="0" presId="urn:microsoft.com/office/officeart/2005/8/layout/radial5"/>
    <dgm:cxn modelId="{3FE3176A-C21D-48A0-BF0D-5112BE304B09}" srcId="{16294D8A-91E5-46B3-9C53-4C9E1BD4B55D}" destId="{235DFA10-5CEC-44BE-9FA4-DD6B051B30F9}" srcOrd="1" destOrd="0" parTransId="{75651633-4093-4CCE-9EAF-74030A822397}" sibTransId="{C8901CB0-9C65-41B2-BBF7-EFF6C7E35942}"/>
    <dgm:cxn modelId="{B76028A5-C11B-4ED6-9C74-AC26EECFA982}" type="presOf" srcId="{75651633-4093-4CCE-9EAF-74030A822397}" destId="{0B7EBDE7-AD32-4B6A-ADCC-DB44C083CF3B}" srcOrd="1" destOrd="0" presId="urn:microsoft.com/office/officeart/2005/8/layout/radial5"/>
    <dgm:cxn modelId="{73D0967D-ADFA-4A3C-88A7-83C51A938B51}" type="presOf" srcId="{16294D8A-91E5-46B3-9C53-4C9E1BD4B55D}" destId="{1CB4B4E5-1596-4C81-BEA3-7700B705F98D}" srcOrd="0" destOrd="0" presId="urn:microsoft.com/office/officeart/2005/8/layout/radial5"/>
    <dgm:cxn modelId="{BE5AE8CA-3D74-48F5-BCFC-8735033B8E48}" type="presOf" srcId="{8CA6003E-AB24-4EE0-A063-B4FCCCB21993}" destId="{306642D2-A090-47E1-AF7A-8A4B9265FEF0}" srcOrd="1" destOrd="0" presId="urn:microsoft.com/office/officeart/2005/8/layout/radial5"/>
    <dgm:cxn modelId="{F125C28C-CE92-4935-8083-54BF1E24175C}" type="presParOf" srcId="{5D3836E3-B21B-4805-A33E-4A6D145315AF}" destId="{1CB4B4E5-1596-4C81-BEA3-7700B705F98D}" srcOrd="0" destOrd="0" presId="urn:microsoft.com/office/officeart/2005/8/layout/radial5"/>
    <dgm:cxn modelId="{38A86539-CA97-483B-94BB-39577CEDE38E}" type="presParOf" srcId="{5D3836E3-B21B-4805-A33E-4A6D145315AF}" destId="{BC8E84EC-7875-4516-AFDC-5EF214EC7FBC}" srcOrd="1" destOrd="0" presId="urn:microsoft.com/office/officeart/2005/8/layout/radial5"/>
    <dgm:cxn modelId="{BD3D79A1-9DBC-40B7-AB33-2FE6F0ADADCF}" type="presParOf" srcId="{BC8E84EC-7875-4516-AFDC-5EF214EC7FBC}" destId="{EAED4771-01E4-4AA0-A3B8-D58B86F6A427}" srcOrd="0" destOrd="0" presId="urn:microsoft.com/office/officeart/2005/8/layout/radial5"/>
    <dgm:cxn modelId="{A446AA1D-7115-4B69-BE69-FA1FB1057093}" type="presParOf" srcId="{5D3836E3-B21B-4805-A33E-4A6D145315AF}" destId="{8374A1AE-2D57-4C51-832B-0F3E2B17A89B}" srcOrd="2" destOrd="0" presId="urn:microsoft.com/office/officeart/2005/8/layout/radial5"/>
    <dgm:cxn modelId="{F080EEAC-BB25-416B-B734-AEB90EF83FF9}" type="presParOf" srcId="{5D3836E3-B21B-4805-A33E-4A6D145315AF}" destId="{8CFFABF9-B986-467D-8AD6-467BCEA23044}" srcOrd="3" destOrd="0" presId="urn:microsoft.com/office/officeart/2005/8/layout/radial5"/>
    <dgm:cxn modelId="{A6ED45AD-9582-4E0A-A483-7BC637FEC279}" type="presParOf" srcId="{8CFFABF9-B986-467D-8AD6-467BCEA23044}" destId="{0B7EBDE7-AD32-4B6A-ADCC-DB44C083CF3B}" srcOrd="0" destOrd="0" presId="urn:microsoft.com/office/officeart/2005/8/layout/radial5"/>
    <dgm:cxn modelId="{1BEC5682-6960-4647-8903-C8EC43EC9469}" type="presParOf" srcId="{5D3836E3-B21B-4805-A33E-4A6D145315AF}" destId="{BE011B44-BD38-4C4D-BFFB-F056BDF16303}" srcOrd="4" destOrd="0" presId="urn:microsoft.com/office/officeart/2005/8/layout/radial5"/>
    <dgm:cxn modelId="{26AF6AC0-75D3-423F-A8CF-A9EECF047ED6}" type="presParOf" srcId="{5D3836E3-B21B-4805-A33E-4A6D145315AF}" destId="{14A10970-6FB2-45FF-AE7E-31A21FE03B79}" srcOrd="5" destOrd="0" presId="urn:microsoft.com/office/officeart/2005/8/layout/radial5"/>
    <dgm:cxn modelId="{4CDBD38C-83A1-496F-A878-4CCF2292322B}" type="presParOf" srcId="{14A10970-6FB2-45FF-AE7E-31A21FE03B79}" destId="{306642D2-A090-47E1-AF7A-8A4B9265FEF0}" srcOrd="0" destOrd="0" presId="urn:microsoft.com/office/officeart/2005/8/layout/radial5"/>
    <dgm:cxn modelId="{48332E96-0B7C-44C5-898B-8F7B7FBC99F2}" type="presParOf" srcId="{5D3836E3-B21B-4805-A33E-4A6D145315AF}" destId="{BCFB445C-7A04-4B69-91E5-1E715A5C0F54}" srcOrd="6" destOrd="0" presId="urn:microsoft.com/office/officeart/2005/8/layout/radial5"/>
    <dgm:cxn modelId="{903F03F5-3AA9-44FB-B967-2B1E79ACA1DF}" type="presParOf" srcId="{5D3836E3-B21B-4805-A33E-4A6D145315AF}" destId="{4B0CF9A6-3754-4F5B-A27E-2A3B0018F040}" srcOrd="7" destOrd="0" presId="urn:microsoft.com/office/officeart/2005/8/layout/radial5"/>
    <dgm:cxn modelId="{726F7BD1-D961-4A8F-BE7D-87D4ADEB639B}" type="presParOf" srcId="{4B0CF9A6-3754-4F5B-A27E-2A3B0018F040}" destId="{27FDA876-E2E4-4AA2-8961-D2F63528BD1B}" srcOrd="0" destOrd="0" presId="urn:microsoft.com/office/officeart/2005/8/layout/radial5"/>
    <dgm:cxn modelId="{4A15BF35-6A08-449E-926A-BC6E1A1BD7D1}" type="presParOf" srcId="{5D3836E3-B21B-4805-A33E-4A6D145315AF}" destId="{030CDCFC-514A-4B77-BAF7-C203F4E9CC4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5605D4-DEFF-4BC6-8DA3-4D0578E9160E}" type="doc">
      <dgm:prSet loTypeId="urn:microsoft.com/office/officeart/2005/8/layout/radial1" loCatId="relationship" qsTypeId="urn:microsoft.com/office/officeart/2005/8/quickstyle/simple2" qsCatId="simple" csTypeId="urn:microsoft.com/office/officeart/2005/8/colors/accent0_1" csCatId="mainScheme" phldr="1"/>
      <dgm:spPr/>
      <dgm:t>
        <a:bodyPr/>
        <a:lstStyle/>
        <a:p>
          <a:endParaRPr lang="en-US"/>
        </a:p>
      </dgm:t>
    </dgm:pt>
    <dgm:pt modelId="{C220CEE4-C168-42B8-BC91-327D394E246A}">
      <dgm:prSet phldrT="[Text]" custT="1"/>
      <dgm:spPr/>
      <dgm:t>
        <a:bodyPr/>
        <a:lstStyle/>
        <a:p>
          <a:pPr algn="ctr" rtl="1"/>
          <a:r>
            <a:rPr lang="ar-SA" sz="2000" b="1" smtClean="0">
              <a:cs typeface="B Nazanin" panose="00000400000000000000" pitchFamily="2" charset="-78"/>
            </a:rPr>
            <a:t>سامانه</a:t>
          </a:r>
          <a:r>
            <a:rPr lang="fa-IR" sz="2000" b="1" smtClean="0">
              <a:cs typeface="B Nazanin" panose="00000400000000000000" pitchFamily="2" charset="-78"/>
            </a:rPr>
            <a:t> </a:t>
          </a:r>
          <a:r>
            <a:rPr lang="ar-SA" sz="2000" b="1" smtClean="0">
              <a:cs typeface="B Nazanin" panose="00000400000000000000" pitchFamily="2" charset="-78"/>
            </a:rPr>
            <a:t>های</a:t>
          </a:r>
          <a:r>
            <a:rPr lang="fa-IR" sz="2000" b="1" smtClean="0">
              <a:cs typeface="B Nazanin" panose="00000400000000000000" pitchFamily="2" charset="-78"/>
            </a:rPr>
            <a:t> پایه</a:t>
          </a:r>
          <a:endParaRPr lang="en-US" sz="2000" b="1">
            <a:cs typeface="B Nazanin" panose="00000400000000000000" pitchFamily="2" charset="-78"/>
          </a:endParaRPr>
        </a:p>
      </dgm:t>
    </dgm:pt>
    <dgm:pt modelId="{F8FE4939-45A6-4A13-8A90-94DD385DCC5E}" type="parTrans" cxnId="{5C5A6B2F-9087-4925-A8AF-9CAE45A5C1B4}">
      <dgm:prSet/>
      <dgm:spPr/>
      <dgm:t>
        <a:bodyPr/>
        <a:lstStyle/>
        <a:p>
          <a:pPr algn="ctr"/>
          <a:endParaRPr lang="en-US" sz="1800">
            <a:cs typeface="B Nazanin" panose="00000400000000000000" pitchFamily="2" charset="-78"/>
          </a:endParaRPr>
        </a:p>
      </dgm:t>
    </dgm:pt>
    <dgm:pt modelId="{A1F1211E-2D92-4E3B-8BB6-11964F16FB0E}" type="sibTrans" cxnId="{5C5A6B2F-9087-4925-A8AF-9CAE45A5C1B4}">
      <dgm:prSet/>
      <dgm:spPr/>
      <dgm:t>
        <a:bodyPr/>
        <a:lstStyle/>
        <a:p>
          <a:pPr algn="ctr"/>
          <a:endParaRPr lang="en-US" sz="1800">
            <a:cs typeface="B Nazanin" panose="00000400000000000000" pitchFamily="2" charset="-78"/>
          </a:endParaRPr>
        </a:p>
      </dgm:t>
    </dgm:pt>
    <dgm:pt modelId="{60299CD1-115F-4FB2-B115-BB6E441C1B4B}">
      <dgm:prSet custT="1"/>
      <dgm:spPr/>
      <dgm:t>
        <a:bodyPr/>
        <a:lstStyle/>
        <a:p>
          <a:pPr algn="ctr" rtl="1"/>
          <a:r>
            <a:rPr lang="fa-IR" sz="2000" b="1" smtClean="0">
              <a:cs typeface="B Nazanin" panose="00000400000000000000" pitchFamily="2" charset="-78"/>
            </a:rPr>
            <a:t>سامانه هاي ثبت یکپارچه روابط حقوقی</a:t>
          </a:r>
          <a:endParaRPr lang="en-US" sz="2000" b="1">
            <a:cs typeface="B Nazanin" panose="00000400000000000000" pitchFamily="2" charset="-78"/>
          </a:endParaRPr>
        </a:p>
      </dgm:t>
    </dgm:pt>
    <dgm:pt modelId="{5C3FB007-318E-4022-858A-D9D0967CBC98}" type="parTrans" cxnId="{9CAA946D-5A99-4D70-9665-845716A0CA37}">
      <dgm:prSet custT="1"/>
      <dgm:spPr/>
      <dgm:t>
        <a:bodyPr/>
        <a:lstStyle/>
        <a:p>
          <a:pPr algn="ctr"/>
          <a:endParaRPr lang="en-US" sz="500">
            <a:cs typeface="B Nazanin" panose="00000400000000000000" pitchFamily="2" charset="-78"/>
          </a:endParaRPr>
        </a:p>
      </dgm:t>
    </dgm:pt>
    <dgm:pt modelId="{C4DE3EFE-46D2-49A3-B93F-203A66E530AA}" type="sibTrans" cxnId="{9CAA946D-5A99-4D70-9665-845716A0CA37}">
      <dgm:prSet/>
      <dgm:spPr/>
      <dgm:t>
        <a:bodyPr/>
        <a:lstStyle/>
        <a:p>
          <a:pPr algn="ctr"/>
          <a:endParaRPr lang="en-US" sz="1800">
            <a:cs typeface="B Nazanin" panose="00000400000000000000" pitchFamily="2" charset="-78"/>
          </a:endParaRPr>
        </a:p>
      </dgm:t>
    </dgm:pt>
    <dgm:pt modelId="{AF032653-2BC4-4078-BA58-F627D1E6E8E5}">
      <dgm:prSet custT="1"/>
      <dgm:spPr/>
      <dgm:t>
        <a:bodyPr/>
        <a:lstStyle/>
        <a:p>
          <a:pPr algn="ctr" rtl="1"/>
          <a:r>
            <a:rPr lang="fa-IR" sz="1400" b="1" smtClean="0">
              <a:cs typeface="B Nazanin" panose="00000400000000000000" pitchFamily="2" charset="-78"/>
            </a:rPr>
            <a:t>سامانده هاي احراز هویت و انکارناپذیری حقوقی داده ها</a:t>
          </a:r>
          <a:endParaRPr lang="en-US" sz="1400" b="1">
            <a:cs typeface="B Nazanin" panose="00000400000000000000" pitchFamily="2" charset="-78"/>
          </a:endParaRPr>
        </a:p>
      </dgm:t>
    </dgm:pt>
    <dgm:pt modelId="{65739EF3-7FCA-46EE-8527-645E85ADC538}" type="sibTrans" cxnId="{C3E9D366-920A-4500-B2A5-74E8A3F958CC}">
      <dgm:prSet/>
      <dgm:spPr/>
      <dgm:t>
        <a:bodyPr/>
        <a:lstStyle/>
        <a:p>
          <a:pPr algn="ctr"/>
          <a:endParaRPr lang="en-US" sz="1800">
            <a:cs typeface="B Nazanin" panose="00000400000000000000" pitchFamily="2" charset="-78"/>
          </a:endParaRPr>
        </a:p>
      </dgm:t>
    </dgm:pt>
    <dgm:pt modelId="{0BB08EE6-50A6-452B-8ADE-83F7128EC4BE}" type="parTrans" cxnId="{C3E9D366-920A-4500-B2A5-74E8A3F958CC}">
      <dgm:prSet custT="1"/>
      <dgm:spPr/>
      <dgm:t>
        <a:bodyPr/>
        <a:lstStyle/>
        <a:p>
          <a:pPr algn="ctr"/>
          <a:endParaRPr lang="en-US" sz="500" dirty="0">
            <a:cs typeface="B Nazanin" panose="00000400000000000000" pitchFamily="2" charset="-78"/>
          </a:endParaRPr>
        </a:p>
      </dgm:t>
    </dgm:pt>
    <dgm:pt modelId="{9BE07E2E-4153-4A85-94D1-9836FBE0F2E2}">
      <dgm:prSet custT="1"/>
      <dgm:spPr/>
      <dgm:t>
        <a:bodyPr/>
        <a:lstStyle/>
        <a:p>
          <a:pPr algn="ctr" rtl="1"/>
          <a:r>
            <a:rPr lang="fa-IR" sz="2000" b="1" smtClean="0">
              <a:cs typeface="B Nazanin" panose="00000400000000000000" pitchFamily="2" charset="-78"/>
            </a:rPr>
            <a:t>کدینگ هاي پایه</a:t>
          </a:r>
          <a:endParaRPr lang="en-US" sz="2000" b="1">
            <a:cs typeface="B Nazanin" panose="00000400000000000000" pitchFamily="2" charset="-78"/>
          </a:endParaRPr>
        </a:p>
      </dgm:t>
    </dgm:pt>
    <dgm:pt modelId="{0CD152EE-46AC-48BF-A26E-2C2BA7922BDF}" type="sibTrans" cxnId="{DB345A14-E686-4F24-B1B7-B4CAB9B3971C}">
      <dgm:prSet/>
      <dgm:spPr/>
      <dgm:t>
        <a:bodyPr/>
        <a:lstStyle/>
        <a:p>
          <a:pPr algn="ctr"/>
          <a:endParaRPr lang="en-US" sz="1800">
            <a:cs typeface="B Nazanin" panose="00000400000000000000" pitchFamily="2" charset="-78"/>
          </a:endParaRPr>
        </a:p>
      </dgm:t>
    </dgm:pt>
    <dgm:pt modelId="{2D60265C-EA6D-45F8-92D8-82C2AA322305}" type="parTrans" cxnId="{DB345A14-E686-4F24-B1B7-B4CAB9B3971C}">
      <dgm:prSet custT="1"/>
      <dgm:spPr/>
      <dgm:t>
        <a:bodyPr/>
        <a:lstStyle/>
        <a:p>
          <a:pPr algn="ctr"/>
          <a:endParaRPr lang="en-US" sz="500">
            <a:cs typeface="B Nazanin" panose="00000400000000000000" pitchFamily="2" charset="-78"/>
          </a:endParaRPr>
        </a:p>
      </dgm:t>
    </dgm:pt>
    <dgm:pt modelId="{23B49441-091B-41A8-A51E-30749645F852}">
      <dgm:prSet custT="1"/>
      <dgm:spPr/>
      <dgm:t>
        <a:bodyPr/>
        <a:lstStyle/>
        <a:p>
          <a:pPr algn="ctr" rtl="1"/>
          <a:endParaRPr lang="fa-IR" sz="500">
            <a:cs typeface="B Nazanin" panose="00000400000000000000" pitchFamily="2" charset="-78"/>
          </a:endParaRPr>
        </a:p>
      </dgm:t>
    </dgm:pt>
    <dgm:pt modelId="{BA1C7C4F-C083-4A0C-A639-B6551AC402FD}" type="sibTrans" cxnId="{33AC77ED-1FDA-47CA-A812-3C9918EA64B2}">
      <dgm:prSet/>
      <dgm:spPr/>
      <dgm:t>
        <a:bodyPr/>
        <a:lstStyle/>
        <a:p>
          <a:pPr algn="ctr" rtl="1"/>
          <a:endParaRPr lang="fa-IR" sz="1800">
            <a:cs typeface="B Nazanin" panose="00000400000000000000" pitchFamily="2" charset="-78"/>
          </a:endParaRPr>
        </a:p>
      </dgm:t>
    </dgm:pt>
    <dgm:pt modelId="{9C0EB1F6-7921-421E-84EF-7B58DF10287D}" type="parTrans" cxnId="{33AC77ED-1FDA-47CA-A812-3C9918EA64B2}">
      <dgm:prSet custT="1"/>
      <dgm:spPr/>
      <dgm:t>
        <a:bodyPr/>
        <a:lstStyle/>
        <a:p>
          <a:pPr algn="ctr" rtl="1"/>
          <a:endParaRPr lang="fa-IR" sz="500">
            <a:cs typeface="B Nazanin" panose="00000400000000000000" pitchFamily="2" charset="-78"/>
          </a:endParaRPr>
        </a:p>
      </dgm:t>
    </dgm:pt>
    <dgm:pt modelId="{6D24E662-E640-4C7D-8046-C9DC7E19A423}" type="pres">
      <dgm:prSet presAssocID="{FA5605D4-DEFF-4BC6-8DA3-4D0578E9160E}" presName="cycle" presStyleCnt="0">
        <dgm:presLayoutVars>
          <dgm:chMax val="1"/>
          <dgm:dir/>
          <dgm:animLvl val="ctr"/>
          <dgm:resizeHandles val="exact"/>
        </dgm:presLayoutVars>
      </dgm:prSet>
      <dgm:spPr/>
      <dgm:t>
        <a:bodyPr/>
        <a:lstStyle/>
        <a:p>
          <a:pPr rtl="1"/>
          <a:endParaRPr lang="fa-IR"/>
        </a:p>
      </dgm:t>
    </dgm:pt>
    <dgm:pt modelId="{F80F25F1-5457-4B3A-AC78-B1BE5B982750}" type="pres">
      <dgm:prSet presAssocID="{C220CEE4-C168-42B8-BC91-327D394E246A}" presName="centerShape" presStyleLbl="node0" presStyleIdx="0" presStyleCnt="1" custScaleX="133685" custScaleY="133685" custLinFactNeighborX="-797" custLinFactNeighborY="14081"/>
      <dgm:spPr/>
      <dgm:t>
        <a:bodyPr/>
        <a:lstStyle/>
        <a:p>
          <a:pPr rtl="1"/>
          <a:endParaRPr lang="fa-IR"/>
        </a:p>
      </dgm:t>
    </dgm:pt>
    <dgm:pt modelId="{4010B58A-A645-4A64-8EA9-B31ACCB9351B}" type="pres">
      <dgm:prSet presAssocID="{9C0EB1F6-7921-421E-84EF-7B58DF10287D}" presName="Name9" presStyleLbl="parChTrans1D2" presStyleIdx="0" presStyleCnt="4"/>
      <dgm:spPr/>
      <dgm:t>
        <a:bodyPr/>
        <a:lstStyle/>
        <a:p>
          <a:pPr rtl="1"/>
          <a:endParaRPr lang="fa-IR"/>
        </a:p>
      </dgm:t>
    </dgm:pt>
    <dgm:pt modelId="{FB12980E-BFD7-49F3-9470-22E17C8C58C6}" type="pres">
      <dgm:prSet presAssocID="{9C0EB1F6-7921-421E-84EF-7B58DF10287D}" presName="connTx" presStyleLbl="parChTrans1D2" presStyleIdx="0" presStyleCnt="4"/>
      <dgm:spPr/>
      <dgm:t>
        <a:bodyPr/>
        <a:lstStyle/>
        <a:p>
          <a:pPr rtl="1"/>
          <a:endParaRPr lang="fa-IR"/>
        </a:p>
      </dgm:t>
    </dgm:pt>
    <dgm:pt modelId="{DFD8D8B0-B62E-474A-8861-8B7372B36880}" type="pres">
      <dgm:prSet presAssocID="{23B49441-091B-41A8-A51E-30749645F852}" presName="node" presStyleLbl="node1" presStyleIdx="0" presStyleCnt="4" custScaleX="3681" custScaleY="3681">
        <dgm:presLayoutVars>
          <dgm:bulletEnabled val="1"/>
        </dgm:presLayoutVars>
      </dgm:prSet>
      <dgm:spPr/>
      <dgm:t>
        <a:bodyPr/>
        <a:lstStyle/>
        <a:p>
          <a:pPr rtl="1"/>
          <a:endParaRPr lang="fa-IR"/>
        </a:p>
      </dgm:t>
    </dgm:pt>
    <dgm:pt modelId="{F68FE849-73D3-4F97-935C-CB8775506634}" type="pres">
      <dgm:prSet presAssocID="{2D60265C-EA6D-45F8-92D8-82C2AA322305}" presName="Name9" presStyleLbl="parChTrans1D2" presStyleIdx="1" presStyleCnt="4"/>
      <dgm:spPr/>
      <dgm:t>
        <a:bodyPr/>
        <a:lstStyle/>
        <a:p>
          <a:pPr rtl="1"/>
          <a:endParaRPr lang="fa-IR"/>
        </a:p>
      </dgm:t>
    </dgm:pt>
    <dgm:pt modelId="{DA93C868-4792-4F79-A36B-E1E481FD262A}" type="pres">
      <dgm:prSet presAssocID="{2D60265C-EA6D-45F8-92D8-82C2AA322305}" presName="connTx" presStyleLbl="parChTrans1D2" presStyleIdx="1" presStyleCnt="4"/>
      <dgm:spPr/>
      <dgm:t>
        <a:bodyPr/>
        <a:lstStyle/>
        <a:p>
          <a:pPr rtl="1"/>
          <a:endParaRPr lang="fa-IR"/>
        </a:p>
      </dgm:t>
    </dgm:pt>
    <dgm:pt modelId="{35CDEE86-EE4E-4E06-BC88-4BB35E5A3C15}" type="pres">
      <dgm:prSet presAssocID="{9BE07E2E-4153-4A85-94D1-9836FBE0F2E2}" presName="node" presStyleLbl="node1" presStyleIdx="1" presStyleCnt="4" custRadScaleRad="133942" custRadScaleInc="86394">
        <dgm:presLayoutVars>
          <dgm:bulletEnabled val="1"/>
        </dgm:presLayoutVars>
      </dgm:prSet>
      <dgm:spPr/>
      <dgm:t>
        <a:bodyPr/>
        <a:lstStyle/>
        <a:p>
          <a:pPr rtl="1"/>
          <a:endParaRPr lang="fa-IR"/>
        </a:p>
      </dgm:t>
    </dgm:pt>
    <dgm:pt modelId="{640C7848-5919-4CCB-9E6B-E3475E44128A}" type="pres">
      <dgm:prSet presAssocID="{5C3FB007-318E-4022-858A-D9D0967CBC98}" presName="Name9" presStyleLbl="parChTrans1D2" presStyleIdx="2" presStyleCnt="4"/>
      <dgm:spPr/>
      <dgm:t>
        <a:bodyPr/>
        <a:lstStyle/>
        <a:p>
          <a:endParaRPr lang="en-US"/>
        </a:p>
      </dgm:t>
    </dgm:pt>
    <dgm:pt modelId="{F9B6FCA2-6B8C-44E2-AF0A-4CF9180132D8}" type="pres">
      <dgm:prSet presAssocID="{5C3FB007-318E-4022-858A-D9D0967CBC98}" presName="connTx" presStyleLbl="parChTrans1D2" presStyleIdx="2" presStyleCnt="4"/>
      <dgm:spPr/>
      <dgm:t>
        <a:bodyPr/>
        <a:lstStyle/>
        <a:p>
          <a:endParaRPr lang="en-US"/>
        </a:p>
      </dgm:t>
    </dgm:pt>
    <dgm:pt modelId="{FA379067-6CB5-4A30-85B0-B08931556ED1}" type="pres">
      <dgm:prSet presAssocID="{60299CD1-115F-4FB2-B115-BB6E441C1B4B}" presName="node" presStyleLbl="node1" presStyleIdx="2" presStyleCnt="4" custRadScaleRad="138414" custRadScaleInc="114902">
        <dgm:presLayoutVars>
          <dgm:bulletEnabled val="1"/>
        </dgm:presLayoutVars>
      </dgm:prSet>
      <dgm:spPr/>
      <dgm:t>
        <a:bodyPr/>
        <a:lstStyle/>
        <a:p>
          <a:endParaRPr lang="en-US"/>
        </a:p>
      </dgm:t>
    </dgm:pt>
    <dgm:pt modelId="{DA654541-6906-4F49-A27C-58A669CFC83C}" type="pres">
      <dgm:prSet presAssocID="{0BB08EE6-50A6-452B-8ADE-83F7128EC4BE}" presName="Name9" presStyleLbl="parChTrans1D2" presStyleIdx="3" presStyleCnt="4"/>
      <dgm:spPr/>
      <dgm:t>
        <a:bodyPr/>
        <a:lstStyle/>
        <a:p>
          <a:pPr rtl="1"/>
          <a:endParaRPr lang="fa-IR"/>
        </a:p>
      </dgm:t>
    </dgm:pt>
    <dgm:pt modelId="{EBEC8EDD-74CC-4780-BFA9-AEC4A3884F8F}" type="pres">
      <dgm:prSet presAssocID="{0BB08EE6-50A6-452B-8ADE-83F7128EC4BE}" presName="connTx" presStyleLbl="parChTrans1D2" presStyleIdx="3" presStyleCnt="4"/>
      <dgm:spPr/>
      <dgm:t>
        <a:bodyPr/>
        <a:lstStyle/>
        <a:p>
          <a:pPr rtl="1"/>
          <a:endParaRPr lang="fa-IR"/>
        </a:p>
      </dgm:t>
    </dgm:pt>
    <dgm:pt modelId="{F51D6320-530B-4D41-87C5-D94DB995F2D5}" type="pres">
      <dgm:prSet presAssocID="{AF032653-2BC4-4078-BA58-F627D1E6E8E5}" presName="node" presStyleLbl="node1" presStyleIdx="3" presStyleCnt="4" custRadScaleRad="82666" custRadScaleInc="196571">
        <dgm:presLayoutVars>
          <dgm:bulletEnabled val="1"/>
        </dgm:presLayoutVars>
      </dgm:prSet>
      <dgm:spPr/>
      <dgm:t>
        <a:bodyPr/>
        <a:lstStyle/>
        <a:p>
          <a:pPr rtl="1"/>
          <a:endParaRPr lang="fa-IR"/>
        </a:p>
      </dgm:t>
    </dgm:pt>
  </dgm:ptLst>
  <dgm:cxnLst>
    <dgm:cxn modelId="{20EBBACC-F45B-472A-8A6F-0F47C2540AF1}" type="presOf" srcId="{FA5605D4-DEFF-4BC6-8DA3-4D0578E9160E}" destId="{6D24E662-E640-4C7D-8046-C9DC7E19A423}" srcOrd="0" destOrd="0" presId="urn:microsoft.com/office/officeart/2005/8/layout/radial1"/>
    <dgm:cxn modelId="{EA02EAB9-2AA1-4EAA-8C44-B5935141D383}" type="presOf" srcId="{C220CEE4-C168-42B8-BC91-327D394E246A}" destId="{F80F25F1-5457-4B3A-AC78-B1BE5B982750}" srcOrd="0" destOrd="0" presId="urn:microsoft.com/office/officeart/2005/8/layout/radial1"/>
    <dgm:cxn modelId="{7E9856BD-3CFD-469F-ABF5-7E3BA2E9C9BF}" type="presOf" srcId="{9C0EB1F6-7921-421E-84EF-7B58DF10287D}" destId="{FB12980E-BFD7-49F3-9470-22E17C8C58C6}" srcOrd="1" destOrd="0" presId="urn:microsoft.com/office/officeart/2005/8/layout/radial1"/>
    <dgm:cxn modelId="{5C3F7C8A-4675-4020-B2EA-8FEE8F94AC7B}" type="presOf" srcId="{0BB08EE6-50A6-452B-8ADE-83F7128EC4BE}" destId="{DA654541-6906-4F49-A27C-58A669CFC83C}" srcOrd="0" destOrd="0" presId="urn:microsoft.com/office/officeart/2005/8/layout/radial1"/>
    <dgm:cxn modelId="{294FF1C9-DAB8-4412-8DC1-EA386CD9D9F0}" type="presOf" srcId="{2D60265C-EA6D-45F8-92D8-82C2AA322305}" destId="{DA93C868-4792-4F79-A36B-E1E481FD262A}" srcOrd="1" destOrd="0" presId="urn:microsoft.com/office/officeart/2005/8/layout/radial1"/>
    <dgm:cxn modelId="{2AD5B64A-BA78-4161-8C38-3C629926A4E7}" type="presOf" srcId="{2D60265C-EA6D-45F8-92D8-82C2AA322305}" destId="{F68FE849-73D3-4F97-935C-CB8775506634}" srcOrd="0" destOrd="0" presId="urn:microsoft.com/office/officeart/2005/8/layout/radial1"/>
    <dgm:cxn modelId="{DB345A14-E686-4F24-B1B7-B4CAB9B3971C}" srcId="{C220CEE4-C168-42B8-BC91-327D394E246A}" destId="{9BE07E2E-4153-4A85-94D1-9836FBE0F2E2}" srcOrd="1" destOrd="0" parTransId="{2D60265C-EA6D-45F8-92D8-82C2AA322305}" sibTransId="{0CD152EE-46AC-48BF-A26E-2C2BA7922BDF}"/>
    <dgm:cxn modelId="{5C5A6B2F-9087-4925-A8AF-9CAE45A5C1B4}" srcId="{FA5605D4-DEFF-4BC6-8DA3-4D0578E9160E}" destId="{C220CEE4-C168-42B8-BC91-327D394E246A}" srcOrd="0" destOrd="0" parTransId="{F8FE4939-45A6-4A13-8A90-94DD385DCC5E}" sibTransId="{A1F1211E-2D92-4E3B-8BB6-11964F16FB0E}"/>
    <dgm:cxn modelId="{9CAA946D-5A99-4D70-9665-845716A0CA37}" srcId="{C220CEE4-C168-42B8-BC91-327D394E246A}" destId="{60299CD1-115F-4FB2-B115-BB6E441C1B4B}" srcOrd="2" destOrd="0" parTransId="{5C3FB007-318E-4022-858A-D9D0967CBC98}" sibTransId="{C4DE3EFE-46D2-49A3-B93F-203A66E530AA}"/>
    <dgm:cxn modelId="{33AC77ED-1FDA-47CA-A812-3C9918EA64B2}" srcId="{C220CEE4-C168-42B8-BC91-327D394E246A}" destId="{23B49441-091B-41A8-A51E-30749645F852}" srcOrd="0" destOrd="0" parTransId="{9C0EB1F6-7921-421E-84EF-7B58DF10287D}" sibTransId="{BA1C7C4F-C083-4A0C-A639-B6551AC402FD}"/>
    <dgm:cxn modelId="{8E6C0001-C466-45AC-8FBC-524616521E52}" type="presOf" srcId="{9BE07E2E-4153-4A85-94D1-9836FBE0F2E2}" destId="{35CDEE86-EE4E-4E06-BC88-4BB35E5A3C15}" srcOrd="0" destOrd="0" presId="urn:microsoft.com/office/officeart/2005/8/layout/radial1"/>
    <dgm:cxn modelId="{789E3929-EE30-4B10-B9DD-78A9FAB6F3EA}" type="presOf" srcId="{AF032653-2BC4-4078-BA58-F627D1E6E8E5}" destId="{F51D6320-530B-4D41-87C5-D94DB995F2D5}" srcOrd="0" destOrd="0" presId="urn:microsoft.com/office/officeart/2005/8/layout/radial1"/>
    <dgm:cxn modelId="{5921A09B-1EBA-46B8-90D1-0D1E89D40D9B}" type="presOf" srcId="{9C0EB1F6-7921-421E-84EF-7B58DF10287D}" destId="{4010B58A-A645-4A64-8EA9-B31ACCB9351B}" srcOrd="0" destOrd="0" presId="urn:microsoft.com/office/officeart/2005/8/layout/radial1"/>
    <dgm:cxn modelId="{66BC2323-4257-4811-8BF3-F943D76975EE}" type="presOf" srcId="{5C3FB007-318E-4022-858A-D9D0967CBC98}" destId="{640C7848-5919-4CCB-9E6B-E3475E44128A}" srcOrd="0" destOrd="0" presId="urn:microsoft.com/office/officeart/2005/8/layout/radial1"/>
    <dgm:cxn modelId="{6D948ACB-A8CE-4404-BEA4-89E049D9DF66}" type="presOf" srcId="{60299CD1-115F-4FB2-B115-BB6E441C1B4B}" destId="{FA379067-6CB5-4A30-85B0-B08931556ED1}" srcOrd="0" destOrd="0" presId="urn:microsoft.com/office/officeart/2005/8/layout/radial1"/>
    <dgm:cxn modelId="{4FF80549-5BF6-4203-8B4D-B3D2D9CC6A34}" type="presOf" srcId="{5C3FB007-318E-4022-858A-D9D0967CBC98}" destId="{F9B6FCA2-6B8C-44E2-AF0A-4CF9180132D8}" srcOrd="1" destOrd="0" presId="urn:microsoft.com/office/officeart/2005/8/layout/radial1"/>
    <dgm:cxn modelId="{32CD9BB9-5F75-425D-8859-41D0BE985A82}" type="presOf" srcId="{0BB08EE6-50A6-452B-8ADE-83F7128EC4BE}" destId="{EBEC8EDD-74CC-4780-BFA9-AEC4A3884F8F}" srcOrd="1" destOrd="0" presId="urn:microsoft.com/office/officeart/2005/8/layout/radial1"/>
    <dgm:cxn modelId="{77CA91AB-A1CC-435C-A2C8-5AA2054F9991}" type="presOf" srcId="{23B49441-091B-41A8-A51E-30749645F852}" destId="{DFD8D8B0-B62E-474A-8861-8B7372B36880}" srcOrd="0" destOrd="0" presId="urn:microsoft.com/office/officeart/2005/8/layout/radial1"/>
    <dgm:cxn modelId="{C3E9D366-920A-4500-B2A5-74E8A3F958CC}" srcId="{C220CEE4-C168-42B8-BC91-327D394E246A}" destId="{AF032653-2BC4-4078-BA58-F627D1E6E8E5}" srcOrd="3" destOrd="0" parTransId="{0BB08EE6-50A6-452B-8ADE-83F7128EC4BE}" sibTransId="{65739EF3-7FCA-46EE-8527-645E85ADC538}"/>
    <dgm:cxn modelId="{AC3880A5-8FBF-4B09-BE0C-C1F190A2E898}" type="presParOf" srcId="{6D24E662-E640-4C7D-8046-C9DC7E19A423}" destId="{F80F25F1-5457-4B3A-AC78-B1BE5B982750}" srcOrd="0" destOrd="0" presId="urn:microsoft.com/office/officeart/2005/8/layout/radial1"/>
    <dgm:cxn modelId="{793C6501-F46E-48DB-95C2-2E6525DCFBA3}" type="presParOf" srcId="{6D24E662-E640-4C7D-8046-C9DC7E19A423}" destId="{4010B58A-A645-4A64-8EA9-B31ACCB9351B}" srcOrd="1" destOrd="0" presId="urn:microsoft.com/office/officeart/2005/8/layout/radial1"/>
    <dgm:cxn modelId="{19D95A8E-A499-4E94-B615-52F3D8146495}" type="presParOf" srcId="{4010B58A-A645-4A64-8EA9-B31ACCB9351B}" destId="{FB12980E-BFD7-49F3-9470-22E17C8C58C6}" srcOrd="0" destOrd="0" presId="urn:microsoft.com/office/officeart/2005/8/layout/radial1"/>
    <dgm:cxn modelId="{51FEC3DF-825D-4322-BB31-40605E9CBB5A}" type="presParOf" srcId="{6D24E662-E640-4C7D-8046-C9DC7E19A423}" destId="{DFD8D8B0-B62E-474A-8861-8B7372B36880}" srcOrd="2" destOrd="0" presId="urn:microsoft.com/office/officeart/2005/8/layout/radial1"/>
    <dgm:cxn modelId="{A5EF93ED-43B0-4E09-AD5E-99F252C90A8F}" type="presParOf" srcId="{6D24E662-E640-4C7D-8046-C9DC7E19A423}" destId="{F68FE849-73D3-4F97-935C-CB8775506634}" srcOrd="3" destOrd="0" presId="urn:microsoft.com/office/officeart/2005/8/layout/radial1"/>
    <dgm:cxn modelId="{860A241F-E902-4C02-ACBF-305A4798AE6E}" type="presParOf" srcId="{F68FE849-73D3-4F97-935C-CB8775506634}" destId="{DA93C868-4792-4F79-A36B-E1E481FD262A}" srcOrd="0" destOrd="0" presId="urn:microsoft.com/office/officeart/2005/8/layout/radial1"/>
    <dgm:cxn modelId="{E505C14F-50A5-45F9-8BD4-405806926725}" type="presParOf" srcId="{6D24E662-E640-4C7D-8046-C9DC7E19A423}" destId="{35CDEE86-EE4E-4E06-BC88-4BB35E5A3C15}" srcOrd="4" destOrd="0" presId="urn:microsoft.com/office/officeart/2005/8/layout/radial1"/>
    <dgm:cxn modelId="{72BD8D69-F70B-45E8-8603-04AF42F5D9CF}" type="presParOf" srcId="{6D24E662-E640-4C7D-8046-C9DC7E19A423}" destId="{640C7848-5919-4CCB-9E6B-E3475E44128A}" srcOrd="5" destOrd="0" presId="urn:microsoft.com/office/officeart/2005/8/layout/radial1"/>
    <dgm:cxn modelId="{06522DD4-8F32-4954-AB2D-958BC200A748}" type="presParOf" srcId="{640C7848-5919-4CCB-9E6B-E3475E44128A}" destId="{F9B6FCA2-6B8C-44E2-AF0A-4CF9180132D8}" srcOrd="0" destOrd="0" presId="urn:microsoft.com/office/officeart/2005/8/layout/radial1"/>
    <dgm:cxn modelId="{21D3658F-88E5-4714-BDCB-50ED9445D3B3}" type="presParOf" srcId="{6D24E662-E640-4C7D-8046-C9DC7E19A423}" destId="{FA379067-6CB5-4A30-85B0-B08931556ED1}" srcOrd="6" destOrd="0" presId="urn:microsoft.com/office/officeart/2005/8/layout/radial1"/>
    <dgm:cxn modelId="{8585E3EC-0F9F-4998-BF96-F5FFAA50137E}" type="presParOf" srcId="{6D24E662-E640-4C7D-8046-C9DC7E19A423}" destId="{DA654541-6906-4F49-A27C-58A669CFC83C}" srcOrd="7" destOrd="0" presId="urn:microsoft.com/office/officeart/2005/8/layout/radial1"/>
    <dgm:cxn modelId="{2C6F4A74-078B-4BAB-AD3D-255B48BF536C}" type="presParOf" srcId="{DA654541-6906-4F49-A27C-58A669CFC83C}" destId="{EBEC8EDD-74CC-4780-BFA9-AEC4A3884F8F}" srcOrd="0" destOrd="0" presId="urn:microsoft.com/office/officeart/2005/8/layout/radial1"/>
    <dgm:cxn modelId="{EAFDE37F-4A6C-46AC-A84A-B67C00F436BF}" type="presParOf" srcId="{6D24E662-E640-4C7D-8046-C9DC7E19A423}" destId="{F51D6320-530B-4D41-87C5-D94DB995F2D5}"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B8B089-F995-4DC6-A306-039D282C0D2A}" type="doc">
      <dgm:prSet loTypeId="urn:microsoft.com/office/officeart/2005/8/layout/radial1" loCatId="cycle" qsTypeId="urn:microsoft.com/office/officeart/2005/8/quickstyle/3d3" qsCatId="3D" csTypeId="urn:microsoft.com/office/officeart/2005/8/colors/accent0_1" csCatId="mainScheme" phldr="1"/>
      <dgm:spPr/>
      <dgm:t>
        <a:bodyPr/>
        <a:lstStyle/>
        <a:p>
          <a:endParaRPr lang="en-US"/>
        </a:p>
      </dgm:t>
    </dgm:pt>
    <dgm:pt modelId="{E36C1D0C-76BA-4241-B91D-094BAEC88119}">
      <dgm:prSet phldrT="[Text]"/>
      <dgm:spPr/>
      <dgm:t>
        <a:bodyPr/>
        <a:lstStyle/>
        <a:p>
          <a:pPr rtl="1"/>
          <a:r>
            <a:rPr lang="ar-SA" sz="2400" b="1" smtClean="0">
              <a:cs typeface="B Nazanin" panose="00000400000000000000" pitchFamily="2" charset="-78"/>
            </a:rPr>
            <a:t>سامانه</a:t>
          </a:r>
          <a:r>
            <a:rPr lang="fa-IR" smtClean="0"/>
            <a:t>‌</a:t>
          </a:r>
          <a:r>
            <a:rPr lang="ar-SA" sz="2400" b="1" smtClean="0">
              <a:cs typeface="B Nazanin" panose="00000400000000000000" pitchFamily="2" charset="-78"/>
            </a:rPr>
            <a:t>های</a:t>
          </a:r>
          <a:r>
            <a:rPr lang="fa-IR" sz="2400" b="1" smtClean="0">
              <a:cs typeface="B Nazanin" panose="00000400000000000000" pitchFamily="2" charset="-78"/>
            </a:rPr>
            <a:t> تولید اطلاعات</a:t>
          </a:r>
          <a:endParaRPr lang="en-US" sz="2400"/>
        </a:p>
      </dgm:t>
    </dgm:pt>
    <dgm:pt modelId="{8F9D2CEB-9D11-4437-BD64-3AEF880D412C}" type="parTrans" cxnId="{028ED895-8FA4-4793-B8CD-CB36536CD5FB}">
      <dgm:prSet/>
      <dgm:spPr/>
      <dgm:t>
        <a:bodyPr/>
        <a:lstStyle/>
        <a:p>
          <a:pPr algn="ctr"/>
          <a:endParaRPr lang="en-US"/>
        </a:p>
      </dgm:t>
    </dgm:pt>
    <dgm:pt modelId="{AA247B36-6418-4A8E-B895-DC3CF5CE7943}" type="sibTrans" cxnId="{028ED895-8FA4-4793-B8CD-CB36536CD5FB}">
      <dgm:prSet/>
      <dgm:spPr/>
      <dgm:t>
        <a:bodyPr/>
        <a:lstStyle/>
        <a:p>
          <a:pPr algn="ctr"/>
          <a:endParaRPr lang="en-US"/>
        </a:p>
      </dgm:t>
    </dgm:pt>
    <dgm:pt modelId="{E5710D0F-CBEF-45DC-A526-BFE3FFE30C86}">
      <dgm:prSet custT="1"/>
      <dgm:spPr/>
      <dgm:t>
        <a:bodyPr/>
        <a:lstStyle/>
        <a:p>
          <a:pPr algn="ctr" rtl="1"/>
          <a:r>
            <a:rPr lang="ar-SA" sz="1800" b="1" smtClean="0">
              <a:cs typeface="B Nazanin" panose="00000400000000000000" pitchFamily="2" charset="-78"/>
            </a:rPr>
            <a:t>سامانه­های</a:t>
          </a:r>
          <a:r>
            <a:rPr lang="fa-IR" sz="1600" b="1" smtClean="0">
              <a:cs typeface="B Nazanin" panose="00000400000000000000" pitchFamily="2" charset="-78"/>
            </a:rPr>
            <a:t> ورود/خروج کالا  و دارایی (منقول و غیرمنقول)</a:t>
          </a:r>
          <a:endParaRPr lang="en-US" sz="1600" b="1" dirty="0"/>
        </a:p>
      </dgm:t>
    </dgm:pt>
    <dgm:pt modelId="{812F2CC9-3302-4F2D-BC99-65EFC5999468}" type="parTrans" cxnId="{02AA1725-5E9A-430C-818D-771B5A3DA6FF}">
      <dgm:prSet/>
      <dgm:spPr/>
      <dgm:t>
        <a:bodyPr/>
        <a:lstStyle/>
        <a:p>
          <a:pPr algn="ctr"/>
          <a:endParaRPr lang="en-US"/>
        </a:p>
      </dgm:t>
    </dgm:pt>
    <dgm:pt modelId="{AC571418-6910-42A0-BA4A-7E763F75DFE5}" type="sibTrans" cxnId="{02AA1725-5E9A-430C-818D-771B5A3DA6FF}">
      <dgm:prSet/>
      <dgm:spPr/>
      <dgm:t>
        <a:bodyPr/>
        <a:lstStyle/>
        <a:p>
          <a:pPr algn="ctr"/>
          <a:endParaRPr lang="en-US"/>
        </a:p>
      </dgm:t>
    </dgm:pt>
    <dgm:pt modelId="{C97959B5-F360-43A0-8364-6CF64BD5BEF5}">
      <dgm:prSet custT="1"/>
      <dgm:spPr/>
      <dgm:t>
        <a:bodyPr/>
        <a:lstStyle/>
        <a:p>
          <a:pPr algn="ctr" rtl="1"/>
          <a:r>
            <a:rPr lang="fa-IR" sz="1200" b="1" smtClean="0"/>
            <a:t> </a:t>
          </a:r>
          <a:r>
            <a:rPr lang="ar-SA" sz="1600" b="1" smtClean="0">
              <a:cs typeface="B Nazanin" panose="00000400000000000000" pitchFamily="2" charset="-78"/>
            </a:rPr>
            <a:t>سامانه­های</a:t>
          </a:r>
          <a:r>
            <a:rPr lang="fa-IR" sz="1600" b="1" smtClean="0">
              <a:cs typeface="B Nazanin" panose="00000400000000000000" pitchFamily="2" charset="-78"/>
            </a:rPr>
            <a:t> ثبت تغییرات موقعیت جغرافیایی و انبارش کالا</a:t>
          </a:r>
          <a:endParaRPr lang="en-US" sz="1600" b="1"/>
        </a:p>
      </dgm:t>
    </dgm:pt>
    <dgm:pt modelId="{5927CCE1-D39C-4D19-AE03-16D26EE27F2C}" type="parTrans" cxnId="{EC0FD50D-7ED6-4B18-9F63-4CBB48B49F36}">
      <dgm:prSet/>
      <dgm:spPr/>
      <dgm:t>
        <a:bodyPr/>
        <a:lstStyle/>
        <a:p>
          <a:pPr algn="ctr"/>
          <a:endParaRPr lang="en-US"/>
        </a:p>
      </dgm:t>
    </dgm:pt>
    <dgm:pt modelId="{FD8A7985-F5CD-4CB6-BEF1-83FFC6D3F6F3}" type="sibTrans" cxnId="{EC0FD50D-7ED6-4B18-9F63-4CBB48B49F36}">
      <dgm:prSet/>
      <dgm:spPr/>
      <dgm:t>
        <a:bodyPr/>
        <a:lstStyle/>
        <a:p>
          <a:pPr algn="ctr"/>
          <a:endParaRPr lang="en-US"/>
        </a:p>
      </dgm:t>
    </dgm:pt>
    <dgm:pt modelId="{FAF1F0D0-A961-489E-9610-B6DBAA38F3E9}">
      <dgm:prSet custT="1"/>
      <dgm:spPr/>
      <dgm:t>
        <a:bodyPr/>
        <a:lstStyle/>
        <a:p>
          <a:pPr algn="ctr" rtl="1"/>
          <a:r>
            <a:rPr lang="ar-SA" sz="1800" b="1" smtClean="0">
              <a:cs typeface="B Nazanin" panose="00000400000000000000" pitchFamily="2" charset="-78"/>
            </a:rPr>
            <a:t>سامانه­های</a:t>
          </a:r>
          <a:r>
            <a:rPr lang="fa-IR" sz="1800" b="1" smtClean="0">
              <a:cs typeface="B Nazanin" panose="00000400000000000000" pitchFamily="2" charset="-78"/>
            </a:rPr>
            <a:t>  مستندسازی جریان وجوه</a:t>
          </a:r>
          <a:endParaRPr lang="en-US" sz="1800" b="1"/>
        </a:p>
      </dgm:t>
    </dgm:pt>
    <dgm:pt modelId="{9486F50F-771C-4D0C-9B62-D72F3618CF88}" type="parTrans" cxnId="{265B9544-9AB2-46AD-A19D-030896F96C18}">
      <dgm:prSet/>
      <dgm:spPr/>
      <dgm:t>
        <a:bodyPr/>
        <a:lstStyle/>
        <a:p>
          <a:pPr algn="ctr"/>
          <a:endParaRPr lang="en-US"/>
        </a:p>
      </dgm:t>
    </dgm:pt>
    <dgm:pt modelId="{4269167C-F397-49FC-8FB9-0FE1EC78DA50}" type="sibTrans" cxnId="{265B9544-9AB2-46AD-A19D-030896F96C18}">
      <dgm:prSet/>
      <dgm:spPr/>
      <dgm:t>
        <a:bodyPr/>
        <a:lstStyle/>
        <a:p>
          <a:pPr algn="ctr"/>
          <a:endParaRPr lang="en-US"/>
        </a:p>
      </dgm:t>
    </dgm:pt>
    <dgm:pt modelId="{37B94DA7-2173-4BA6-957B-098308BD9962}">
      <dgm:prSet custT="1"/>
      <dgm:spPr/>
      <dgm:t>
        <a:bodyPr/>
        <a:lstStyle/>
        <a:p>
          <a:pPr algn="ctr" rtl="1"/>
          <a:r>
            <a:rPr lang="ar-SA" sz="1400" b="1" smtClean="0">
              <a:cs typeface="B Nazanin" panose="00000400000000000000" pitchFamily="2" charset="-78"/>
            </a:rPr>
            <a:t>سامانه­های</a:t>
          </a:r>
          <a:r>
            <a:rPr lang="fa-IR" sz="1400" b="1" smtClean="0">
              <a:cs typeface="B Nazanin" panose="00000400000000000000" pitchFamily="2" charset="-78"/>
            </a:rPr>
            <a:t> ثبت معاملات کالا و دارایی(منقول و غیرمنقول)</a:t>
          </a:r>
          <a:endParaRPr lang="en-US" sz="1400" b="1"/>
        </a:p>
      </dgm:t>
    </dgm:pt>
    <dgm:pt modelId="{FA959DD7-1258-4A0D-9002-C21F9EC28FC8}" type="parTrans" cxnId="{5C4A67F9-16C0-4D8F-88EA-E3A41DDE8041}">
      <dgm:prSet/>
      <dgm:spPr/>
      <dgm:t>
        <a:bodyPr/>
        <a:lstStyle/>
        <a:p>
          <a:pPr algn="ctr"/>
          <a:endParaRPr lang="en-US"/>
        </a:p>
      </dgm:t>
    </dgm:pt>
    <dgm:pt modelId="{7F6930C9-E07D-4E1D-A0FD-807959114604}" type="sibTrans" cxnId="{5C4A67F9-16C0-4D8F-88EA-E3A41DDE8041}">
      <dgm:prSet/>
      <dgm:spPr/>
      <dgm:t>
        <a:bodyPr/>
        <a:lstStyle/>
        <a:p>
          <a:pPr algn="ctr"/>
          <a:endParaRPr lang="en-US"/>
        </a:p>
      </dgm:t>
    </dgm:pt>
    <dgm:pt modelId="{66269BC7-C107-4413-B731-1D01DDC94B0D}">
      <dgm:prSet custT="1"/>
      <dgm:spPr/>
      <dgm:t>
        <a:bodyPr/>
        <a:lstStyle/>
        <a:p>
          <a:pPr algn="ctr"/>
          <a:r>
            <a:rPr lang="fa-IR" sz="1800" b="1" smtClean="0">
              <a:cs typeface="B Nazanin" panose="00000400000000000000" pitchFamily="2" charset="-78"/>
            </a:rPr>
            <a:t>سامانه های  صدور مجوز</a:t>
          </a:r>
          <a:endParaRPr lang="en-US" sz="1800" b="1">
            <a:cs typeface="B Nazanin" panose="00000400000000000000" pitchFamily="2" charset="-78"/>
          </a:endParaRPr>
        </a:p>
      </dgm:t>
    </dgm:pt>
    <dgm:pt modelId="{0DE30E99-134E-41AC-92BC-7F1EE2B4BF59}" type="parTrans" cxnId="{8F3ABD63-FB80-4A84-9C6F-5F138BB06CE2}">
      <dgm:prSet/>
      <dgm:spPr/>
      <dgm:t>
        <a:bodyPr/>
        <a:lstStyle/>
        <a:p>
          <a:pPr algn="ctr"/>
          <a:endParaRPr lang="en-US"/>
        </a:p>
      </dgm:t>
    </dgm:pt>
    <dgm:pt modelId="{ABE9454A-8356-4087-BA66-B2A6BF11B405}" type="sibTrans" cxnId="{8F3ABD63-FB80-4A84-9C6F-5F138BB06CE2}">
      <dgm:prSet/>
      <dgm:spPr/>
      <dgm:t>
        <a:bodyPr/>
        <a:lstStyle/>
        <a:p>
          <a:pPr algn="ctr"/>
          <a:endParaRPr lang="en-US"/>
        </a:p>
      </dgm:t>
    </dgm:pt>
    <dgm:pt modelId="{4E83F5A6-008A-40D2-93A8-AB119C2A0701}" type="pres">
      <dgm:prSet presAssocID="{2AB8B089-F995-4DC6-A306-039D282C0D2A}" presName="cycle" presStyleCnt="0">
        <dgm:presLayoutVars>
          <dgm:chMax val="1"/>
          <dgm:dir/>
          <dgm:animLvl val="ctr"/>
          <dgm:resizeHandles val="exact"/>
        </dgm:presLayoutVars>
      </dgm:prSet>
      <dgm:spPr/>
      <dgm:t>
        <a:bodyPr/>
        <a:lstStyle/>
        <a:p>
          <a:endParaRPr lang="en-US"/>
        </a:p>
      </dgm:t>
    </dgm:pt>
    <dgm:pt modelId="{C41BA866-776F-45DC-BDDB-2ABFB236B66B}" type="pres">
      <dgm:prSet presAssocID="{E36C1D0C-76BA-4241-B91D-094BAEC88119}" presName="centerShape" presStyleLbl="node0" presStyleIdx="0" presStyleCnt="1" custScaleX="146971" custScaleY="146971"/>
      <dgm:spPr/>
      <dgm:t>
        <a:bodyPr/>
        <a:lstStyle/>
        <a:p>
          <a:endParaRPr lang="en-US"/>
        </a:p>
      </dgm:t>
    </dgm:pt>
    <dgm:pt modelId="{7D9F4BD8-F334-4E4D-B203-87A22DDF5E54}" type="pres">
      <dgm:prSet presAssocID="{812F2CC9-3302-4F2D-BC99-65EFC5999468}" presName="Name9" presStyleLbl="parChTrans1D2" presStyleIdx="0" presStyleCnt="5"/>
      <dgm:spPr/>
      <dgm:t>
        <a:bodyPr/>
        <a:lstStyle/>
        <a:p>
          <a:endParaRPr lang="en-US"/>
        </a:p>
      </dgm:t>
    </dgm:pt>
    <dgm:pt modelId="{1B1EE879-64A4-43E8-A3E3-3DA921A66A2B}" type="pres">
      <dgm:prSet presAssocID="{812F2CC9-3302-4F2D-BC99-65EFC5999468}" presName="connTx" presStyleLbl="parChTrans1D2" presStyleIdx="0" presStyleCnt="5"/>
      <dgm:spPr/>
      <dgm:t>
        <a:bodyPr/>
        <a:lstStyle/>
        <a:p>
          <a:endParaRPr lang="en-US"/>
        </a:p>
      </dgm:t>
    </dgm:pt>
    <dgm:pt modelId="{CF8346E0-A138-4090-B025-4836B4807BBF}" type="pres">
      <dgm:prSet presAssocID="{E5710D0F-CBEF-45DC-A526-BFE3FFE30C86}" presName="node" presStyleLbl="node1" presStyleIdx="0" presStyleCnt="5">
        <dgm:presLayoutVars>
          <dgm:bulletEnabled val="1"/>
        </dgm:presLayoutVars>
      </dgm:prSet>
      <dgm:spPr/>
      <dgm:t>
        <a:bodyPr/>
        <a:lstStyle/>
        <a:p>
          <a:endParaRPr lang="en-US"/>
        </a:p>
      </dgm:t>
    </dgm:pt>
    <dgm:pt modelId="{2F1C83BF-6C91-4D44-B47A-C483BF36DFB7}" type="pres">
      <dgm:prSet presAssocID="{FA959DD7-1258-4A0D-9002-C21F9EC28FC8}" presName="Name9" presStyleLbl="parChTrans1D2" presStyleIdx="1" presStyleCnt="5"/>
      <dgm:spPr/>
      <dgm:t>
        <a:bodyPr/>
        <a:lstStyle/>
        <a:p>
          <a:endParaRPr lang="en-US"/>
        </a:p>
      </dgm:t>
    </dgm:pt>
    <dgm:pt modelId="{136559BC-0DF3-426B-A13E-37241FD02B29}" type="pres">
      <dgm:prSet presAssocID="{FA959DD7-1258-4A0D-9002-C21F9EC28FC8}" presName="connTx" presStyleLbl="parChTrans1D2" presStyleIdx="1" presStyleCnt="5"/>
      <dgm:spPr/>
      <dgm:t>
        <a:bodyPr/>
        <a:lstStyle/>
        <a:p>
          <a:endParaRPr lang="en-US"/>
        </a:p>
      </dgm:t>
    </dgm:pt>
    <dgm:pt modelId="{6A1CB350-498D-4368-AC70-49C4B263AC47}" type="pres">
      <dgm:prSet presAssocID="{37B94DA7-2173-4BA6-957B-098308BD9962}" presName="node" presStyleLbl="node1" presStyleIdx="1" presStyleCnt="5">
        <dgm:presLayoutVars>
          <dgm:bulletEnabled val="1"/>
        </dgm:presLayoutVars>
      </dgm:prSet>
      <dgm:spPr/>
      <dgm:t>
        <a:bodyPr/>
        <a:lstStyle/>
        <a:p>
          <a:endParaRPr lang="en-US"/>
        </a:p>
      </dgm:t>
    </dgm:pt>
    <dgm:pt modelId="{0F126DE3-D734-4EC2-9FA9-A431958F9A27}" type="pres">
      <dgm:prSet presAssocID="{5927CCE1-D39C-4D19-AE03-16D26EE27F2C}" presName="Name9" presStyleLbl="parChTrans1D2" presStyleIdx="2" presStyleCnt="5"/>
      <dgm:spPr/>
      <dgm:t>
        <a:bodyPr/>
        <a:lstStyle/>
        <a:p>
          <a:endParaRPr lang="en-US"/>
        </a:p>
      </dgm:t>
    </dgm:pt>
    <dgm:pt modelId="{EB23E290-A3AF-4873-92E4-AD219A237BF3}" type="pres">
      <dgm:prSet presAssocID="{5927CCE1-D39C-4D19-AE03-16D26EE27F2C}" presName="connTx" presStyleLbl="parChTrans1D2" presStyleIdx="2" presStyleCnt="5"/>
      <dgm:spPr/>
      <dgm:t>
        <a:bodyPr/>
        <a:lstStyle/>
        <a:p>
          <a:endParaRPr lang="en-US"/>
        </a:p>
      </dgm:t>
    </dgm:pt>
    <dgm:pt modelId="{50D7C681-2724-41EB-8D0A-1E03F94EAC1F}" type="pres">
      <dgm:prSet presAssocID="{C97959B5-F360-43A0-8364-6CF64BD5BEF5}" presName="node" presStyleLbl="node1" presStyleIdx="2" presStyleCnt="5">
        <dgm:presLayoutVars>
          <dgm:bulletEnabled val="1"/>
        </dgm:presLayoutVars>
      </dgm:prSet>
      <dgm:spPr/>
      <dgm:t>
        <a:bodyPr/>
        <a:lstStyle/>
        <a:p>
          <a:endParaRPr lang="en-US"/>
        </a:p>
      </dgm:t>
    </dgm:pt>
    <dgm:pt modelId="{A205BFB4-846F-49C3-A24C-070E9B969885}" type="pres">
      <dgm:prSet presAssocID="{9486F50F-771C-4D0C-9B62-D72F3618CF88}" presName="Name9" presStyleLbl="parChTrans1D2" presStyleIdx="3" presStyleCnt="5"/>
      <dgm:spPr/>
      <dgm:t>
        <a:bodyPr/>
        <a:lstStyle/>
        <a:p>
          <a:endParaRPr lang="en-US"/>
        </a:p>
      </dgm:t>
    </dgm:pt>
    <dgm:pt modelId="{71474BE1-856B-46AD-917A-6D621FEEB665}" type="pres">
      <dgm:prSet presAssocID="{9486F50F-771C-4D0C-9B62-D72F3618CF88}" presName="connTx" presStyleLbl="parChTrans1D2" presStyleIdx="3" presStyleCnt="5"/>
      <dgm:spPr/>
      <dgm:t>
        <a:bodyPr/>
        <a:lstStyle/>
        <a:p>
          <a:endParaRPr lang="en-US"/>
        </a:p>
      </dgm:t>
    </dgm:pt>
    <dgm:pt modelId="{1E639F1D-A949-4E43-9C26-BD3DE34B7BDC}" type="pres">
      <dgm:prSet presAssocID="{FAF1F0D0-A961-489E-9610-B6DBAA38F3E9}" presName="node" presStyleLbl="node1" presStyleIdx="3" presStyleCnt="5">
        <dgm:presLayoutVars>
          <dgm:bulletEnabled val="1"/>
        </dgm:presLayoutVars>
      </dgm:prSet>
      <dgm:spPr/>
      <dgm:t>
        <a:bodyPr/>
        <a:lstStyle/>
        <a:p>
          <a:endParaRPr lang="en-US"/>
        </a:p>
      </dgm:t>
    </dgm:pt>
    <dgm:pt modelId="{2D58E2EA-76C1-41AC-8946-E9CA253017E3}" type="pres">
      <dgm:prSet presAssocID="{0DE30E99-134E-41AC-92BC-7F1EE2B4BF59}" presName="Name9" presStyleLbl="parChTrans1D2" presStyleIdx="4" presStyleCnt="5"/>
      <dgm:spPr/>
      <dgm:t>
        <a:bodyPr/>
        <a:lstStyle/>
        <a:p>
          <a:endParaRPr lang="en-US"/>
        </a:p>
      </dgm:t>
    </dgm:pt>
    <dgm:pt modelId="{B48FC7F9-7117-4C29-AA48-D477059486ED}" type="pres">
      <dgm:prSet presAssocID="{0DE30E99-134E-41AC-92BC-7F1EE2B4BF59}" presName="connTx" presStyleLbl="parChTrans1D2" presStyleIdx="4" presStyleCnt="5"/>
      <dgm:spPr/>
      <dgm:t>
        <a:bodyPr/>
        <a:lstStyle/>
        <a:p>
          <a:endParaRPr lang="en-US"/>
        </a:p>
      </dgm:t>
    </dgm:pt>
    <dgm:pt modelId="{39629367-7C9B-4CBD-81E1-BB91C9717854}" type="pres">
      <dgm:prSet presAssocID="{66269BC7-C107-4413-B731-1D01DDC94B0D}" presName="node" presStyleLbl="node1" presStyleIdx="4" presStyleCnt="5">
        <dgm:presLayoutVars>
          <dgm:bulletEnabled val="1"/>
        </dgm:presLayoutVars>
      </dgm:prSet>
      <dgm:spPr/>
      <dgm:t>
        <a:bodyPr/>
        <a:lstStyle/>
        <a:p>
          <a:endParaRPr lang="en-US"/>
        </a:p>
      </dgm:t>
    </dgm:pt>
  </dgm:ptLst>
  <dgm:cxnLst>
    <dgm:cxn modelId="{1F65D6C9-18AB-475B-A775-41FB024BD259}" type="presOf" srcId="{FA959DD7-1258-4A0D-9002-C21F9EC28FC8}" destId="{2F1C83BF-6C91-4D44-B47A-C483BF36DFB7}" srcOrd="0" destOrd="0" presId="urn:microsoft.com/office/officeart/2005/8/layout/radial1"/>
    <dgm:cxn modelId="{890E153A-0655-4DAD-A007-7138D29E31F7}" type="presOf" srcId="{5927CCE1-D39C-4D19-AE03-16D26EE27F2C}" destId="{EB23E290-A3AF-4873-92E4-AD219A237BF3}" srcOrd="1" destOrd="0" presId="urn:microsoft.com/office/officeart/2005/8/layout/radial1"/>
    <dgm:cxn modelId="{57599090-AC4E-4455-84A5-DAE926E03A1E}" type="presOf" srcId="{9486F50F-771C-4D0C-9B62-D72F3618CF88}" destId="{A205BFB4-846F-49C3-A24C-070E9B969885}" srcOrd="0" destOrd="0" presId="urn:microsoft.com/office/officeart/2005/8/layout/radial1"/>
    <dgm:cxn modelId="{008C8456-2C17-4A0E-8ACF-7D10FAEBE7E4}" type="presOf" srcId="{66269BC7-C107-4413-B731-1D01DDC94B0D}" destId="{39629367-7C9B-4CBD-81E1-BB91C9717854}" srcOrd="0" destOrd="0" presId="urn:microsoft.com/office/officeart/2005/8/layout/radial1"/>
    <dgm:cxn modelId="{265B9544-9AB2-46AD-A19D-030896F96C18}" srcId="{E36C1D0C-76BA-4241-B91D-094BAEC88119}" destId="{FAF1F0D0-A961-489E-9610-B6DBAA38F3E9}" srcOrd="3" destOrd="0" parTransId="{9486F50F-771C-4D0C-9B62-D72F3618CF88}" sibTransId="{4269167C-F397-49FC-8FB9-0FE1EC78DA50}"/>
    <dgm:cxn modelId="{8F3ABD63-FB80-4A84-9C6F-5F138BB06CE2}" srcId="{E36C1D0C-76BA-4241-B91D-094BAEC88119}" destId="{66269BC7-C107-4413-B731-1D01DDC94B0D}" srcOrd="4" destOrd="0" parTransId="{0DE30E99-134E-41AC-92BC-7F1EE2B4BF59}" sibTransId="{ABE9454A-8356-4087-BA66-B2A6BF11B405}"/>
    <dgm:cxn modelId="{5C4A67F9-16C0-4D8F-88EA-E3A41DDE8041}" srcId="{E36C1D0C-76BA-4241-B91D-094BAEC88119}" destId="{37B94DA7-2173-4BA6-957B-098308BD9962}" srcOrd="1" destOrd="0" parTransId="{FA959DD7-1258-4A0D-9002-C21F9EC28FC8}" sibTransId="{7F6930C9-E07D-4E1D-A0FD-807959114604}"/>
    <dgm:cxn modelId="{1B189D90-7486-4071-ADB7-7F7E109E446B}" type="presOf" srcId="{FAF1F0D0-A961-489E-9610-B6DBAA38F3E9}" destId="{1E639F1D-A949-4E43-9C26-BD3DE34B7BDC}" srcOrd="0" destOrd="0" presId="urn:microsoft.com/office/officeart/2005/8/layout/radial1"/>
    <dgm:cxn modelId="{02AA1725-5E9A-430C-818D-771B5A3DA6FF}" srcId="{E36C1D0C-76BA-4241-B91D-094BAEC88119}" destId="{E5710D0F-CBEF-45DC-A526-BFE3FFE30C86}" srcOrd="0" destOrd="0" parTransId="{812F2CC9-3302-4F2D-BC99-65EFC5999468}" sibTransId="{AC571418-6910-42A0-BA4A-7E763F75DFE5}"/>
    <dgm:cxn modelId="{6839E2DD-3EB1-40D4-8C23-EB3B426B7B39}" type="presOf" srcId="{37B94DA7-2173-4BA6-957B-098308BD9962}" destId="{6A1CB350-498D-4368-AC70-49C4B263AC47}" srcOrd="0" destOrd="0" presId="urn:microsoft.com/office/officeart/2005/8/layout/radial1"/>
    <dgm:cxn modelId="{D087A15B-C36E-4D47-8E81-800544DEC136}" type="presOf" srcId="{E5710D0F-CBEF-45DC-A526-BFE3FFE30C86}" destId="{CF8346E0-A138-4090-B025-4836B4807BBF}" srcOrd="0" destOrd="0" presId="urn:microsoft.com/office/officeart/2005/8/layout/radial1"/>
    <dgm:cxn modelId="{028ED895-8FA4-4793-B8CD-CB36536CD5FB}" srcId="{2AB8B089-F995-4DC6-A306-039D282C0D2A}" destId="{E36C1D0C-76BA-4241-B91D-094BAEC88119}" srcOrd="0" destOrd="0" parTransId="{8F9D2CEB-9D11-4437-BD64-3AEF880D412C}" sibTransId="{AA247B36-6418-4A8E-B895-DC3CF5CE7943}"/>
    <dgm:cxn modelId="{84D1D308-DEE0-4BCF-8538-976D9F1C795B}" type="presOf" srcId="{E36C1D0C-76BA-4241-B91D-094BAEC88119}" destId="{C41BA866-776F-45DC-BDDB-2ABFB236B66B}" srcOrd="0" destOrd="0" presId="urn:microsoft.com/office/officeart/2005/8/layout/radial1"/>
    <dgm:cxn modelId="{EC0FD50D-7ED6-4B18-9F63-4CBB48B49F36}" srcId="{E36C1D0C-76BA-4241-B91D-094BAEC88119}" destId="{C97959B5-F360-43A0-8364-6CF64BD5BEF5}" srcOrd="2" destOrd="0" parTransId="{5927CCE1-D39C-4D19-AE03-16D26EE27F2C}" sibTransId="{FD8A7985-F5CD-4CB6-BEF1-83FFC6D3F6F3}"/>
    <dgm:cxn modelId="{13599243-E4DE-4FA8-9E29-3ABBE75E5332}" type="presOf" srcId="{812F2CC9-3302-4F2D-BC99-65EFC5999468}" destId="{1B1EE879-64A4-43E8-A3E3-3DA921A66A2B}" srcOrd="1" destOrd="0" presId="urn:microsoft.com/office/officeart/2005/8/layout/radial1"/>
    <dgm:cxn modelId="{0DE8DE82-3DC2-4F34-88D6-A250896E2B96}" type="presOf" srcId="{C97959B5-F360-43A0-8364-6CF64BD5BEF5}" destId="{50D7C681-2724-41EB-8D0A-1E03F94EAC1F}" srcOrd="0" destOrd="0" presId="urn:microsoft.com/office/officeart/2005/8/layout/radial1"/>
    <dgm:cxn modelId="{9603C343-AE32-4AF0-9F39-7D9D76C114C7}" type="presOf" srcId="{FA959DD7-1258-4A0D-9002-C21F9EC28FC8}" destId="{136559BC-0DF3-426B-A13E-37241FD02B29}" srcOrd="1" destOrd="0" presId="urn:microsoft.com/office/officeart/2005/8/layout/radial1"/>
    <dgm:cxn modelId="{5C722561-5F8A-45EC-B97B-7A608EF0DC33}" type="presOf" srcId="{2AB8B089-F995-4DC6-A306-039D282C0D2A}" destId="{4E83F5A6-008A-40D2-93A8-AB119C2A0701}" srcOrd="0" destOrd="0" presId="urn:microsoft.com/office/officeart/2005/8/layout/radial1"/>
    <dgm:cxn modelId="{A984C390-3507-449C-A792-F28247956744}" type="presOf" srcId="{812F2CC9-3302-4F2D-BC99-65EFC5999468}" destId="{7D9F4BD8-F334-4E4D-B203-87A22DDF5E54}" srcOrd="0" destOrd="0" presId="urn:microsoft.com/office/officeart/2005/8/layout/radial1"/>
    <dgm:cxn modelId="{C52472A3-F629-4E9E-A2F6-5FD38D59B760}" type="presOf" srcId="{0DE30E99-134E-41AC-92BC-7F1EE2B4BF59}" destId="{B48FC7F9-7117-4C29-AA48-D477059486ED}" srcOrd="1" destOrd="0" presId="urn:microsoft.com/office/officeart/2005/8/layout/radial1"/>
    <dgm:cxn modelId="{B5E8755C-6BB9-486E-B523-39EA26C1F4DB}" type="presOf" srcId="{0DE30E99-134E-41AC-92BC-7F1EE2B4BF59}" destId="{2D58E2EA-76C1-41AC-8946-E9CA253017E3}" srcOrd="0" destOrd="0" presId="urn:microsoft.com/office/officeart/2005/8/layout/radial1"/>
    <dgm:cxn modelId="{F18BA202-F024-4544-8D90-4B00D66EA2A5}" type="presOf" srcId="{5927CCE1-D39C-4D19-AE03-16D26EE27F2C}" destId="{0F126DE3-D734-4EC2-9FA9-A431958F9A27}" srcOrd="0" destOrd="0" presId="urn:microsoft.com/office/officeart/2005/8/layout/radial1"/>
    <dgm:cxn modelId="{B66C03CA-3BB9-4C67-AF37-A934AD9AC317}" type="presOf" srcId="{9486F50F-771C-4D0C-9B62-D72F3618CF88}" destId="{71474BE1-856B-46AD-917A-6D621FEEB665}" srcOrd="1" destOrd="0" presId="urn:microsoft.com/office/officeart/2005/8/layout/radial1"/>
    <dgm:cxn modelId="{BA5C1462-1010-4882-B2AF-7C60D5E96275}" type="presParOf" srcId="{4E83F5A6-008A-40D2-93A8-AB119C2A0701}" destId="{C41BA866-776F-45DC-BDDB-2ABFB236B66B}" srcOrd="0" destOrd="0" presId="urn:microsoft.com/office/officeart/2005/8/layout/radial1"/>
    <dgm:cxn modelId="{28E896B8-20F0-4A05-ACA8-B482952FDBF6}" type="presParOf" srcId="{4E83F5A6-008A-40D2-93A8-AB119C2A0701}" destId="{7D9F4BD8-F334-4E4D-B203-87A22DDF5E54}" srcOrd="1" destOrd="0" presId="urn:microsoft.com/office/officeart/2005/8/layout/radial1"/>
    <dgm:cxn modelId="{7FE9A848-6627-46B6-87DE-36460C1B47DF}" type="presParOf" srcId="{7D9F4BD8-F334-4E4D-B203-87A22DDF5E54}" destId="{1B1EE879-64A4-43E8-A3E3-3DA921A66A2B}" srcOrd="0" destOrd="0" presId="urn:microsoft.com/office/officeart/2005/8/layout/radial1"/>
    <dgm:cxn modelId="{F31CA5DE-48F4-4FC0-A2A2-3AF3677C610D}" type="presParOf" srcId="{4E83F5A6-008A-40D2-93A8-AB119C2A0701}" destId="{CF8346E0-A138-4090-B025-4836B4807BBF}" srcOrd="2" destOrd="0" presId="urn:microsoft.com/office/officeart/2005/8/layout/radial1"/>
    <dgm:cxn modelId="{E68C91A5-68FB-4101-91C3-0AFF799C5466}" type="presParOf" srcId="{4E83F5A6-008A-40D2-93A8-AB119C2A0701}" destId="{2F1C83BF-6C91-4D44-B47A-C483BF36DFB7}" srcOrd="3" destOrd="0" presId="urn:microsoft.com/office/officeart/2005/8/layout/radial1"/>
    <dgm:cxn modelId="{51544370-18A9-4C54-AD14-C906B28164DB}" type="presParOf" srcId="{2F1C83BF-6C91-4D44-B47A-C483BF36DFB7}" destId="{136559BC-0DF3-426B-A13E-37241FD02B29}" srcOrd="0" destOrd="0" presId="urn:microsoft.com/office/officeart/2005/8/layout/radial1"/>
    <dgm:cxn modelId="{7542F475-09A1-448D-9042-86B750D0FCBA}" type="presParOf" srcId="{4E83F5A6-008A-40D2-93A8-AB119C2A0701}" destId="{6A1CB350-498D-4368-AC70-49C4B263AC47}" srcOrd="4" destOrd="0" presId="urn:microsoft.com/office/officeart/2005/8/layout/radial1"/>
    <dgm:cxn modelId="{DE8A6B84-DA75-4EF0-A6F6-937539F59A49}" type="presParOf" srcId="{4E83F5A6-008A-40D2-93A8-AB119C2A0701}" destId="{0F126DE3-D734-4EC2-9FA9-A431958F9A27}" srcOrd="5" destOrd="0" presId="urn:microsoft.com/office/officeart/2005/8/layout/radial1"/>
    <dgm:cxn modelId="{16F62291-1F56-49BF-A8E4-A9B9E620860C}" type="presParOf" srcId="{0F126DE3-D734-4EC2-9FA9-A431958F9A27}" destId="{EB23E290-A3AF-4873-92E4-AD219A237BF3}" srcOrd="0" destOrd="0" presId="urn:microsoft.com/office/officeart/2005/8/layout/radial1"/>
    <dgm:cxn modelId="{E4BCEE21-8CD0-4ADE-A5EF-BFF1B455E93F}" type="presParOf" srcId="{4E83F5A6-008A-40D2-93A8-AB119C2A0701}" destId="{50D7C681-2724-41EB-8D0A-1E03F94EAC1F}" srcOrd="6" destOrd="0" presId="urn:microsoft.com/office/officeart/2005/8/layout/radial1"/>
    <dgm:cxn modelId="{4516CD49-8143-41AF-9015-9566FB51A2FF}" type="presParOf" srcId="{4E83F5A6-008A-40D2-93A8-AB119C2A0701}" destId="{A205BFB4-846F-49C3-A24C-070E9B969885}" srcOrd="7" destOrd="0" presId="urn:microsoft.com/office/officeart/2005/8/layout/radial1"/>
    <dgm:cxn modelId="{CEF75201-B204-4349-83F0-807627CF1E72}" type="presParOf" srcId="{A205BFB4-846F-49C3-A24C-070E9B969885}" destId="{71474BE1-856B-46AD-917A-6D621FEEB665}" srcOrd="0" destOrd="0" presId="urn:microsoft.com/office/officeart/2005/8/layout/radial1"/>
    <dgm:cxn modelId="{E61AB221-D30E-418C-8368-CD5E75BD9204}" type="presParOf" srcId="{4E83F5A6-008A-40D2-93A8-AB119C2A0701}" destId="{1E639F1D-A949-4E43-9C26-BD3DE34B7BDC}" srcOrd="8" destOrd="0" presId="urn:microsoft.com/office/officeart/2005/8/layout/radial1"/>
    <dgm:cxn modelId="{9B636385-C298-46B8-A3B2-CA0D3BB519B6}" type="presParOf" srcId="{4E83F5A6-008A-40D2-93A8-AB119C2A0701}" destId="{2D58E2EA-76C1-41AC-8946-E9CA253017E3}" srcOrd="9" destOrd="0" presId="urn:microsoft.com/office/officeart/2005/8/layout/radial1"/>
    <dgm:cxn modelId="{D5C1A7FA-96A9-4F3C-8367-FA095B3EFF0F}" type="presParOf" srcId="{2D58E2EA-76C1-41AC-8946-E9CA253017E3}" destId="{B48FC7F9-7117-4C29-AA48-D477059486ED}" srcOrd="0" destOrd="0" presId="urn:microsoft.com/office/officeart/2005/8/layout/radial1"/>
    <dgm:cxn modelId="{022B9FE7-1900-4125-BACA-8FE8444727D7}" type="presParOf" srcId="{4E83F5A6-008A-40D2-93A8-AB119C2A0701}" destId="{39629367-7C9B-4CBD-81E1-BB91C9717854}"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00AC56-AEF2-4D8F-B6D9-919DCFF8B7AC}" type="doc">
      <dgm:prSet loTypeId="urn:microsoft.com/office/officeart/2009/layout/CircleArrowProcess" loCatId="process" qsTypeId="urn:microsoft.com/office/officeart/2005/8/quickstyle/simple1" qsCatId="simple" csTypeId="urn:microsoft.com/office/officeart/2005/8/colors/accent0_3" csCatId="mainScheme" phldr="1"/>
      <dgm:spPr/>
      <dgm:t>
        <a:bodyPr/>
        <a:lstStyle/>
        <a:p>
          <a:endParaRPr lang="en-US"/>
        </a:p>
      </dgm:t>
    </dgm:pt>
    <dgm:pt modelId="{28B298D0-08E1-4BCC-BA30-09A1419EFD66}">
      <dgm:prSet phldrT="[Text]"/>
      <dgm:spPr/>
      <dgm:t>
        <a:bodyPr/>
        <a:lstStyle/>
        <a:p>
          <a:r>
            <a:rPr lang="fa-IR" b="1">
              <a:cs typeface="B Nazanin" panose="00000400000000000000" pitchFamily="2" charset="-78"/>
            </a:rPr>
            <a:t>مجوز</a:t>
          </a:r>
          <a:endParaRPr lang="en-US" b="1">
            <a:cs typeface="B Nazanin" panose="00000400000000000000" pitchFamily="2" charset="-78"/>
          </a:endParaRPr>
        </a:p>
      </dgm:t>
    </dgm:pt>
    <dgm:pt modelId="{DAA2532E-308A-4E5E-AD87-EA31547D0930}" type="parTrans" cxnId="{72F6B658-E6EB-4362-8961-02C15BBC2FF7}">
      <dgm:prSet/>
      <dgm:spPr/>
      <dgm:t>
        <a:bodyPr/>
        <a:lstStyle/>
        <a:p>
          <a:endParaRPr lang="en-US" b="1">
            <a:cs typeface="B Nazanin" panose="00000400000000000000" pitchFamily="2" charset="-78"/>
          </a:endParaRPr>
        </a:p>
      </dgm:t>
    </dgm:pt>
    <dgm:pt modelId="{A47F25F6-02CB-49D0-9D32-D6095241EE97}" type="sibTrans" cxnId="{72F6B658-E6EB-4362-8961-02C15BBC2FF7}">
      <dgm:prSet/>
      <dgm:spPr/>
      <dgm:t>
        <a:bodyPr/>
        <a:lstStyle/>
        <a:p>
          <a:endParaRPr lang="en-US" b="1">
            <a:cs typeface="B Nazanin" panose="00000400000000000000" pitchFamily="2" charset="-78"/>
          </a:endParaRPr>
        </a:p>
      </dgm:t>
    </dgm:pt>
    <dgm:pt modelId="{AE4B11E9-8384-4CCD-AA25-C906E370807D}">
      <dgm:prSet phldrT="[Text]"/>
      <dgm:spPr/>
      <dgm:t>
        <a:bodyPr/>
        <a:lstStyle/>
        <a:p>
          <a:r>
            <a:rPr lang="fa-IR" b="1">
              <a:cs typeface="B Nazanin" panose="00000400000000000000" pitchFamily="2" charset="-78"/>
            </a:rPr>
            <a:t>تولید</a:t>
          </a:r>
          <a:endParaRPr lang="en-US" b="1">
            <a:cs typeface="B Nazanin" panose="00000400000000000000" pitchFamily="2" charset="-78"/>
          </a:endParaRPr>
        </a:p>
      </dgm:t>
    </dgm:pt>
    <dgm:pt modelId="{DCE16B41-8C4A-4F32-982C-34E5DEA4282E}" type="parTrans" cxnId="{8E3E800C-6DBC-44A2-A7CD-EC8DCB31E926}">
      <dgm:prSet/>
      <dgm:spPr/>
      <dgm:t>
        <a:bodyPr/>
        <a:lstStyle/>
        <a:p>
          <a:endParaRPr lang="en-US" b="1">
            <a:cs typeface="B Nazanin" panose="00000400000000000000" pitchFamily="2" charset="-78"/>
          </a:endParaRPr>
        </a:p>
      </dgm:t>
    </dgm:pt>
    <dgm:pt modelId="{5DC45362-A695-495E-B766-A9E240C133B6}" type="sibTrans" cxnId="{8E3E800C-6DBC-44A2-A7CD-EC8DCB31E926}">
      <dgm:prSet/>
      <dgm:spPr/>
      <dgm:t>
        <a:bodyPr/>
        <a:lstStyle/>
        <a:p>
          <a:endParaRPr lang="en-US" b="1">
            <a:cs typeface="B Nazanin" panose="00000400000000000000" pitchFamily="2" charset="-78"/>
          </a:endParaRPr>
        </a:p>
      </dgm:t>
    </dgm:pt>
    <dgm:pt modelId="{BD85EF9C-20BE-46B1-9805-ECC93EDC4E2E}">
      <dgm:prSet phldrT="[Text]"/>
      <dgm:spPr/>
      <dgm:t>
        <a:bodyPr/>
        <a:lstStyle/>
        <a:p>
          <a:r>
            <a:rPr lang="fa-IR" b="1">
              <a:cs typeface="B Nazanin" panose="00000400000000000000" pitchFamily="2" charset="-78"/>
            </a:rPr>
            <a:t>جابه‌جایی</a:t>
          </a:r>
          <a:endParaRPr lang="en-US" b="1">
            <a:cs typeface="B Nazanin" panose="00000400000000000000" pitchFamily="2" charset="-78"/>
          </a:endParaRPr>
        </a:p>
      </dgm:t>
    </dgm:pt>
    <dgm:pt modelId="{BD8ECC00-2464-484C-9664-7F171665BE15}" type="parTrans" cxnId="{3D4B62F7-85DF-4F71-BBD3-5F8275A9FB53}">
      <dgm:prSet/>
      <dgm:spPr/>
      <dgm:t>
        <a:bodyPr/>
        <a:lstStyle/>
        <a:p>
          <a:endParaRPr lang="en-US" b="1">
            <a:cs typeface="B Nazanin" panose="00000400000000000000" pitchFamily="2" charset="-78"/>
          </a:endParaRPr>
        </a:p>
      </dgm:t>
    </dgm:pt>
    <dgm:pt modelId="{02E8F09A-2AFC-463B-8954-EF6FE51A3A83}" type="sibTrans" cxnId="{3D4B62F7-85DF-4F71-BBD3-5F8275A9FB53}">
      <dgm:prSet/>
      <dgm:spPr/>
      <dgm:t>
        <a:bodyPr/>
        <a:lstStyle/>
        <a:p>
          <a:endParaRPr lang="en-US" b="1">
            <a:cs typeface="B Nazanin" panose="00000400000000000000" pitchFamily="2" charset="-78"/>
          </a:endParaRPr>
        </a:p>
      </dgm:t>
    </dgm:pt>
    <dgm:pt modelId="{B5C711BE-3CD3-49CA-AD1E-CA6192A7C437}">
      <dgm:prSet/>
      <dgm:spPr/>
      <dgm:t>
        <a:bodyPr/>
        <a:lstStyle/>
        <a:p>
          <a:r>
            <a:rPr lang="fa-IR" b="1">
              <a:cs typeface="B Nazanin" panose="00000400000000000000" pitchFamily="2" charset="-78"/>
            </a:rPr>
            <a:t>معاملات</a:t>
          </a:r>
          <a:endParaRPr lang="en-US" b="1">
            <a:cs typeface="B Nazanin" panose="00000400000000000000" pitchFamily="2" charset="-78"/>
          </a:endParaRPr>
        </a:p>
      </dgm:t>
    </dgm:pt>
    <dgm:pt modelId="{39192135-386C-426F-BC19-89E8C766CD08}" type="parTrans" cxnId="{6AC1D166-65DF-4918-8EA8-46B16984F73E}">
      <dgm:prSet/>
      <dgm:spPr/>
      <dgm:t>
        <a:bodyPr/>
        <a:lstStyle/>
        <a:p>
          <a:endParaRPr lang="en-US" b="1">
            <a:cs typeface="B Nazanin" panose="00000400000000000000" pitchFamily="2" charset="-78"/>
          </a:endParaRPr>
        </a:p>
      </dgm:t>
    </dgm:pt>
    <dgm:pt modelId="{EBD98070-522A-4749-99CF-D257C02B6BFA}" type="sibTrans" cxnId="{6AC1D166-65DF-4918-8EA8-46B16984F73E}">
      <dgm:prSet/>
      <dgm:spPr/>
      <dgm:t>
        <a:bodyPr/>
        <a:lstStyle/>
        <a:p>
          <a:endParaRPr lang="en-US" b="1">
            <a:cs typeface="B Nazanin" panose="00000400000000000000" pitchFamily="2" charset="-78"/>
          </a:endParaRPr>
        </a:p>
      </dgm:t>
    </dgm:pt>
    <dgm:pt modelId="{8E9CD994-514A-4934-BEF4-6AE0FC960C98}">
      <dgm:prSet/>
      <dgm:spPr/>
      <dgm:t>
        <a:bodyPr/>
        <a:lstStyle/>
        <a:p>
          <a:r>
            <a:rPr lang="fa-IR" b="1">
              <a:cs typeface="B Nazanin" panose="00000400000000000000" pitchFamily="2" charset="-78"/>
            </a:rPr>
            <a:t>وجوه</a:t>
          </a:r>
          <a:endParaRPr lang="en-US" b="1">
            <a:cs typeface="B Nazanin" panose="00000400000000000000" pitchFamily="2" charset="-78"/>
          </a:endParaRPr>
        </a:p>
      </dgm:t>
    </dgm:pt>
    <dgm:pt modelId="{4979DEFB-A62B-42FA-94B9-39B8A50925E8}" type="parTrans" cxnId="{0DE67A00-9C62-46A2-B84A-04BDD43FF091}">
      <dgm:prSet/>
      <dgm:spPr/>
      <dgm:t>
        <a:bodyPr/>
        <a:lstStyle/>
        <a:p>
          <a:endParaRPr lang="en-US" b="1">
            <a:cs typeface="B Nazanin" panose="00000400000000000000" pitchFamily="2" charset="-78"/>
          </a:endParaRPr>
        </a:p>
      </dgm:t>
    </dgm:pt>
    <dgm:pt modelId="{B177F76D-4B11-46AB-A528-463337AE77D2}" type="sibTrans" cxnId="{0DE67A00-9C62-46A2-B84A-04BDD43FF091}">
      <dgm:prSet/>
      <dgm:spPr/>
      <dgm:t>
        <a:bodyPr/>
        <a:lstStyle/>
        <a:p>
          <a:endParaRPr lang="en-US" b="1">
            <a:cs typeface="B Nazanin" panose="00000400000000000000" pitchFamily="2" charset="-78"/>
          </a:endParaRPr>
        </a:p>
      </dgm:t>
    </dgm:pt>
    <dgm:pt modelId="{E2103CF0-D96F-4F0D-9729-337A5BBB44AE}" type="pres">
      <dgm:prSet presAssocID="{4200AC56-AEF2-4D8F-B6D9-919DCFF8B7AC}" presName="Name0" presStyleCnt="0">
        <dgm:presLayoutVars>
          <dgm:chMax val="7"/>
          <dgm:chPref val="7"/>
          <dgm:dir/>
          <dgm:animLvl val="lvl"/>
        </dgm:presLayoutVars>
      </dgm:prSet>
      <dgm:spPr/>
      <dgm:t>
        <a:bodyPr/>
        <a:lstStyle/>
        <a:p>
          <a:endParaRPr lang="en-US"/>
        </a:p>
      </dgm:t>
    </dgm:pt>
    <dgm:pt modelId="{49C97746-9D90-4C68-8495-A357426C468E}" type="pres">
      <dgm:prSet presAssocID="{28B298D0-08E1-4BCC-BA30-09A1419EFD66}" presName="Accent1" presStyleCnt="0"/>
      <dgm:spPr/>
      <dgm:t>
        <a:bodyPr/>
        <a:lstStyle/>
        <a:p>
          <a:endParaRPr lang="en-US"/>
        </a:p>
      </dgm:t>
    </dgm:pt>
    <dgm:pt modelId="{EB36F66E-DF1F-41FE-A119-DA4E6CD53EF8}" type="pres">
      <dgm:prSet presAssocID="{28B298D0-08E1-4BCC-BA30-09A1419EFD66}" presName="Accent" presStyleLbl="node1" presStyleIdx="0" presStyleCnt="5"/>
      <dgm:spPr/>
      <dgm:t>
        <a:bodyPr/>
        <a:lstStyle/>
        <a:p>
          <a:endParaRPr lang="en-US"/>
        </a:p>
      </dgm:t>
    </dgm:pt>
    <dgm:pt modelId="{334AFE36-21AF-45BA-B402-811E0791BBA1}" type="pres">
      <dgm:prSet presAssocID="{28B298D0-08E1-4BCC-BA30-09A1419EFD66}" presName="Parent1" presStyleLbl="revTx" presStyleIdx="0" presStyleCnt="5">
        <dgm:presLayoutVars>
          <dgm:chMax val="1"/>
          <dgm:chPref val="1"/>
          <dgm:bulletEnabled val="1"/>
        </dgm:presLayoutVars>
      </dgm:prSet>
      <dgm:spPr/>
      <dgm:t>
        <a:bodyPr/>
        <a:lstStyle/>
        <a:p>
          <a:endParaRPr lang="en-US"/>
        </a:p>
      </dgm:t>
    </dgm:pt>
    <dgm:pt modelId="{5E52E609-8F5A-4838-B2E2-BBCA5A80AA7C}" type="pres">
      <dgm:prSet presAssocID="{AE4B11E9-8384-4CCD-AA25-C906E370807D}" presName="Accent2" presStyleCnt="0"/>
      <dgm:spPr/>
      <dgm:t>
        <a:bodyPr/>
        <a:lstStyle/>
        <a:p>
          <a:endParaRPr lang="en-US"/>
        </a:p>
      </dgm:t>
    </dgm:pt>
    <dgm:pt modelId="{29E58E37-8B35-476F-8A67-D0C5FA91B8D2}" type="pres">
      <dgm:prSet presAssocID="{AE4B11E9-8384-4CCD-AA25-C906E370807D}" presName="Accent" presStyleLbl="node1" presStyleIdx="1" presStyleCnt="5"/>
      <dgm:spPr/>
      <dgm:t>
        <a:bodyPr/>
        <a:lstStyle/>
        <a:p>
          <a:endParaRPr lang="en-US"/>
        </a:p>
      </dgm:t>
    </dgm:pt>
    <dgm:pt modelId="{D6E4BEAE-8CB6-48AE-8559-DEA55F8AA56C}" type="pres">
      <dgm:prSet presAssocID="{AE4B11E9-8384-4CCD-AA25-C906E370807D}" presName="Parent2" presStyleLbl="revTx" presStyleIdx="1" presStyleCnt="5">
        <dgm:presLayoutVars>
          <dgm:chMax val="1"/>
          <dgm:chPref val="1"/>
          <dgm:bulletEnabled val="1"/>
        </dgm:presLayoutVars>
      </dgm:prSet>
      <dgm:spPr/>
      <dgm:t>
        <a:bodyPr/>
        <a:lstStyle/>
        <a:p>
          <a:endParaRPr lang="en-US"/>
        </a:p>
      </dgm:t>
    </dgm:pt>
    <dgm:pt modelId="{BCA18163-ED07-4F48-A310-2362C9F3F07D}" type="pres">
      <dgm:prSet presAssocID="{BD85EF9C-20BE-46B1-9805-ECC93EDC4E2E}" presName="Accent3" presStyleCnt="0"/>
      <dgm:spPr/>
      <dgm:t>
        <a:bodyPr/>
        <a:lstStyle/>
        <a:p>
          <a:endParaRPr lang="en-US"/>
        </a:p>
      </dgm:t>
    </dgm:pt>
    <dgm:pt modelId="{DFC26488-9AAA-4485-8E74-F6C921FB4BB8}" type="pres">
      <dgm:prSet presAssocID="{BD85EF9C-20BE-46B1-9805-ECC93EDC4E2E}" presName="Accent" presStyleLbl="node1" presStyleIdx="2" presStyleCnt="5"/>
      <dgm:spPr/>
      <dgm:t>
        <a:bodyPr/>
        <a:lstStyle/>
        <a:p>
          <a:endParaRPr lang="en-US"/>
        </a:p>
      </dgm:t>
    </dgm:pt>
    <dgm:pt modelId="{6B33B669-99D5-440E-913A-E1E7C0E11735}" type="pres">
      <dgm:prSet presAssocID="{BD85EF9C-20BE-46B1-9805-ECC93EDC4E2E}" presName="Parent3" presStyleLbl="revTx" presStyleIdx="2" presStyleCnt="5">
        <dgm:presLayoutVars>
          <dgm:chMax val="1"/>
          <dgm:chPref val="1"/>
          <dgm:bulletEnabled val="1"/>
        </dgm:presLayoutVars>
      </dgm:prSet>
      <dgm:spPr/>
      <dgm:t>
        <a:bodyPr/>
        <a:lstStyle/>
        <a:p>
          <a:endParaRPr lang="en-US"/>
        </a:p>
      </dgm:t>
    </dgm:pt>
    <dgm:pt modelId="{DF3B99A0-5F35-45CD-928E-99D74218C8D5}" type="pres">
      <dgm:prSet presAssocID="{B5C711BE-3CD3-49CA-AD1E-CA6192A7C437}" presName="Accent4" presStyleCnt="0"/>
      <dgm:spPr/>
      <dgm:t>
        <a:bodyPr/>
        <a:lstStyle/>
        <a:p>
          <a:endParaRPr lang="en-US"/>
        </a:p>
      </dgm:t>
    </dgm:pt>
    <dgm:pt modelId="{D74088C6-D013-437A-A606-BD7BC27F13A7}" type="pres">
      <dgm:prSet presAssocID="{B5C711BE-3CD3-49CA-AD1E-CA6192A7C437}" presName="Accent" presStyleLbl="node1" presStyleIdx="3" presStyleCnt="5"/>
      <dgm:spPr/>
      <dgm:t>
        <a:bodyPr/>
        <a:lstStyle/>
        <a:p>
          <a:endParaRPr lang="en-US"/>
        </a:p>
      </dgm:t>
    </dgm:pt>
    <dgm:pt modelId="{253349F1-6803-4F53-876D-A9892C188C29}" type="pres">
      <dgm:prSet presAssocID="{B5C711BE-3CD3-49CA-AD1E-CA6192A7C437}" presName="Parent4" presStyleLbl="revTx" presStyleIdx="3" presStyleCnt="5">
        <dgm:presLayoutVars>
          <dgm:chMax val="1"/>
          <dgm:chPref val="1"/>
          <dgm:bulletEnabled val="1"/>
        </dgm:presLayoutVars>
      </dgm:prSet>
      <dgm:spPr/>
      <dgm:t>
        <a:bodyPr/>
        <a:lstStyle/>
        <a:p>
          <a:endParaRPr lang="en-US"/>
        </a:p>
      </dgm:t>
    </dgm:pt>
    <dgm:pt modelId="{DE99C740-560B-4679-A9A8-B90BB3C04015}" type="pres">
      <dgm:prSet presAssocID="{8E9CD994-514A-4934-BEF4-6AE0FC960C98}" presName="Accent5" presStyleCnt="0"/>
      <dgm:spPr/>
      <dgm:t>
        <a:bodyPr/>
        <a:lstStyle/>
        <a:p>
          <a:endParaRPr lang="en-US"/>
        </a:p>
      </dgm:t>
    </dgm:pt>
    <dgm:pt modelId="{C98AD161-0AEF-4786-AAB3-E62583A20A93}" type="pres">
      <dgm:prSet presAssocID="{8E9CD994-514A-4934-BEF4-6AE0FC960C98}" presName="Accent" presStyleLbl="node1" presStyleIdx="4" presStyleCnt="5"/>
      <dgm:spPr/>
      <dgm:t>
        <a:bodyPr/>
        <a:lstStyle/>
        <a:p>
          <a:endParaRPr lang="en-US"/>
        </a:p>
      </dgm:t>
    </dgm:pt>
    <dgm:pt modelId="{36958C87-F0CA-4D94-8E00-92BE1DAB3EEF}" type="pres">
      <dgm:prSet presAssocID="{8E9CD994-514A-4934-BEF4-6AE0FC960C98}" presName="Parent5" presStyleLbl="revTx" presStyleIdx="4" presStyleCnt="5">
        <dgm:presLayoutVars>
          <dgm:chMax val="1"/>
          <dgm:chPref val="1"/>
          <dgm:bulletEnabled val="1"/>
        </dgm:presLayoutVars>
      </dgm:prSet>
      <dgm:spPr/>
      <dgm:t>
        <a:bodyPr/>
        <a:lstStyle/>
        <a:p>
          <a:endParaRPr lang="en-US"/>
        </a:p>
      </dgm:t>
    </dgm:pt>
  </dgm:ptLst>
  <dgm:cxnLst>
    <dgm:cxn modelId="{8E3E800C-6DBC-44A2-A7CD-EC8DCB31E926}" srcId="{4200AC56-AEF2-4D8F-B6D9-919DCFF8B7AC}" destId="{AE4B11E9-8384-4CCD-AA25-C906E370807D}" srcOrd="1" destOrd="0" parTransId="{DCE16B41-8C4A-4F32-982C-34E5DEA4282E}" sibTransId="{5DC45362-A695-495E-B766-A9E240C133B6}"/>
    <dgm:cxn modelId="{80536645-E81D-493A-8684-0EEEED4913B6}" type="presOf" srcId="{BD85EF9C-20BE-46B1-9805-ECC93EDC4E2E}" destId="{6B33B669-99D5-440E-913A-E1E7C0E11735}" srcOrd="0" destOrd="0" presId="urn:microsoft.com/office/officeart/2009/layout/CircleArrowProcess"/>
    <dgm:cxn modelId="{6AC1D166-65DF-4918-8EA8-46B16984F73E}" srcId="{4200AC56-AEF2-4D8F-B6D9-919DCFF8B7AC}" destId="{B5C711BE-3CD3-49CA-AD1E-CA6192A7C437}" srcOrd="3" destOrd="0" parTransId="{39192135-386C-426F-BC19-89E8C766CD08}" sibTransId="{EBD98070-522A-4749-99CF-D257C02B6BFA}"/>
    <dgm:cxn modelId="{6D557B25-9EDB-4068-B047-6794FB25C265}" type="presOf" srcId="{AE4B11E9-8384-4CCD-AA25-C906E370807D}" destId="{D6E4BEAE-8CB6-48AE-8559-DEA55F8AA56C}" srcOrd="0" destOrd="0" presId="urn:microsoft.com/office/officeart/2009/layout/CircleArrowProcess"/>
    <dgm:cxn modelId="{BAC9F895-A46F-4982-BB64-D63D9FAD8922}" type="presOf" srcId="{28B298D0-08E1-4BCC-BA30-09A1419EFD66}" destId="{334AFE36-21AF-45BA-B402-811E0791BBA1}" srcOrd="0" destOrd="0" presId="urn:microsoft.com/office/officeart/2009/layout/CircleArrowProcess"/>
    <dgm:cxn modelId="{3D4B62F7-85DF-4F71-BBD3-5F8275A9FB53}" srcId="{4200AC56-AEF2-4D8F-B6D9-919DCFF8B7AC}" destId="{BD85EF9C-20BE-46B1-9805-ECC93EDC4E2E}" srcOrd="2" destOrd="0" parTransId="{BD8ECC00-2464-484C-9664-7F171665BE15}" sibTransId="{02E8F09A-2AFC-463B-8954-EF6FE51A3A83}"/>
    <dgm:cxn modelId="{72F6B658-E6EB-4362-8961-02C15BBC2FF7}" srcId="{4200AC56-AEF2-4D8F-B6D9-919DCFF8B7AC}" destId="{28B298D0-08E1-4BCC-BA30-09A1419EFD66}" srcOrd="0" destOrd="0" parTransId="{DAA2532E-308A-4E5E-AD87-EA31547D0930}" sibTransId="{A47F25F6-02CB-49D0-9D32-D6095241EE97}"/>
    <dgm:cxn modelId="{A7B3035A-6F16-4749-B840-2E9C5DE0F8EB}" type="presOf" srcId="{4200AC56-AEF2-4D8F-B6D9-919DCFF8B7AC}" destId="{E2103CF0-D96F-4F0D-9729-337A5BBB44AE}" srcOrd="0" destOrd="0" presId="urn:microsoft.com/office/officeart/2009/layout/CircleArrowProcess"/>
    <dgm:cxn modelId="{F1BADDCD-F1C3-43B0-9205-9E91F7D8AFDA}" type="presOf" srcId="{B5C711BE-3CD3-49CA-AD1E-CA6192A7C437}" destId="{253349F1-6803-4F53-876D-A9892C188C29}" srcOrd="0" destOrd="0" presId="urn:microsoft.com/office/officeart/2009/layout/CircleArrowProcess"/>
    <dgm:cxn modelId="{AB4C59D2-FCB5-426B-8EC0-A8145FD13F12}" type="presOf" srcId="{8E9CD994-514A-4934-BEF4-6AE0FC960C98}" destId="{36958C87-F0CA-4D94-8E00-92BE1DAB3EEF}" srcOrd="0" destOrd="0" presId="urn:microsoft.com/office/officeart/2009/layout/CircleArrowProcess"/>
    <dgm:cxn modelId="{0DE67A00-9C62-46A2-B84A-04BDD43FF091}" srcId="{4200AC56-AEF2-4D8F-B6D9-919DCFF8B7AC}" destId="{8E9CD994-514A-4934-BEF4-6AE0FC960C98}" srcOrd="4" destOrd="0" parTransId="{4979DEFB-A62B-42FA-94B9-39B8A50925E8}" sibTransId="{B177F76D-4B11-46AB-A528-463337AE77D2}"/>
    <dgm:cxn modelId="{01C579D0-B738-440B-8B91-85A19A08D8B9}" type="presParOf" srcId="{E2103CF0-D96F-4F0D-9729-337A5BBB44AE}" destId="{49C97746-9D90-4C68-8495-A357426C468E}" srcOrd="0" destOrd="0" presId="urn:microsoft.com/office/officeart/2009/layout/CircleArrowProcess"/>
    <dgm:cxn modelId="{F658C686-350F-4B64-84FB-6D8086CB04FC}" type="presParOf" srcId="{49C97746-9D90-4C68-8495-A357426C468E}" destId="{EB36F66E-DF1F-41FE-A119-DA4E6CD53EF8}" srcOrd="0" destOrd="0" presId="urn:microsoft.com/office/officeart/2009/layout/CircleArrowProcess"/>
    <dgm:cxn modelId="{FB91BF67-A7F0-4D18-9BE1-5365ED4BC082}" type="presParOf" srcId="{E2103CF0-D96F-4F0D-9729-337A5BBB44AE}" destId="{334AFE36-21AF-45BA-B402-811E0791BBA1}" srcOrd="1" destOrd="0" presId="urn:microsoft.com/office/officeart/2009/layout/CircleArrowProcess"/>
    <dgm:cxn modelId="{70D87E22-4C56-4135-97B3-85C6AA86FC50}" type="presParOf" srcId="{E2103CF0-D96F-4F0D-9729-337A5BBB44AE}" destId="{5E52E609-8F5A-4838-B2E2-BBCA5A80AA7C}" srcOrd="2" destOrd="0" presId="urn:microsoft.com/office/officeart/2009/layout/CircleArrowProcess"/>
    <dgm:cxn modelId="{CB83AB8A-9E12-4C2A-A8D0-12C91DE286A0}" type="presParOf" srcId="{5E52E609-8F5A-4838-B2E2-BBCA5A80AA7C}" destId="{29E58E37-8B35-476F-8A67-D0C5FA91B8D2}" srcOrd="0" destOrd="0" presId="urn:microsoft.com/office/officeart/2009/layout/CircleArrowProcess"/>
    <dgm:cxn modelId="{FF82EB3A-7F42-4405-A0CB-A1F7D057F72C}" type="presParOf" srcId="{E2103CF0-D96F-4F0D-9729-337A5BBB44AE}" destId="{D6E4BEAE-8CB6-48AE-8559-DEA55F8AA56C}" srcOrd="3" destOrd="0" presId="urn:microsoft.com/office/officeart/2009/layout/CircleArrowProcess"/>
    <dgm:cxn modelId="{2D7D6546-F183-42F0-A346-BC2582C0EF8A}" type="presParOf" srcId="{E2103CF0-D96F-4F0D-9729-337A5BBB44AE}" destId="{BCA18163-ED07-4F48-A310-2362C9F3F07D}" srcOrd="4" destOrd="0" presId="urn:microsoft.com/office/officeart/2009/layout/CircleArrowProcess"/>
    <dgm:cxn modelId="{6BA68623-A3A9-44E4-ABEC-07DC1B6E536A}" type="presParOf" srcId="{BCA18163-ED07-4F48-A310-2362C9F3F07D}" destId="{DFC26488-9AAA-4485-8E74-F6C921FB4BB8}" srcOrd="0" destOrd="0" presId="urn:microsoft.com/office/officeart/2009/layout/CircleArrowProcess"/>
    <dgm:cxn modelId="{899C1115-4EA8-4C94-B3B9-AADF1367D438}" type="presParOf" srcId="{E2103CF0-D96F-4F0D-9729-337A5BBB44AE}" destId="{6B33B669-99D5-440E-913A-E1E7C0E11735}" srcOrd="5" destOrd="0" presId="urn:microsoft.com/office/officeart/2009/layout/CircleArrowProcess"/>
    <dgm:cxn modelId="{99B44D04-FFC4-4641-8BEF-2D66BDDAC192}" type="presParOf" srcId="{E2103CF0-D96F-4F0D-9729-337A5BBB44AE}" destId="{DF3B99A0-5F35-45CD-928E-99D74218C8D5}" srcOrd="6" destOrd="0" presId="urn:microsoft.com/office/officeart/2009/layout/CircleArrowProcess"/>
    <dgm:cxn modelId="{2A9F0474-9BFB-4EC6-8315-341E60198455}" type="presParOf" srcId="{DF3B99A0-5F35-45CD-928E-99D74218C8D5}" destId="{D74088C6-D013-437A-A606-BD7BC27F13A7}" srcOrd="0" destOrd="0" presId="urn:microsoft.com/office/officeart/2009/layout/CircleArrowProcess"/>
    <dgm:cxn modelId="{BBF22600-7BCD-462D-80C0-0F5818C9F44B}" type="presParOf" srcId="{E2103CF0-D96F-4F0D-9729-337A5BBB44AE}" destId="{253349F1-6803-4F53-876D-A9892C188C29}" srcOrd="7" destOrd="0" presId="urn:microsoft.com/office/officeart/2009/layout/CircleArrowProcess"/>
    <dgm:cxn modelId="{53E4C5A7-D97D-42EB-B16A-DE0F7770BE3A}" type="presParOf" srcId="{E2103CF0-D96F-4F0D-9729-337A5BBB44AE}" destId="{DE99C740-560B-4679-A9A8-B90BB3C04015}" srcOrd="8" destOrd="0" presId="urn:microsoft.com/office/officeart/2009/layout/CircleArrowProcess"/>
    <dgm:cxn modelId="{53A0A405-FF1F-48E8-BAC6-39CE43A320E0}" type="presParOf" srcId="{DE99C740-560B-4679-A9A8-B90BB3C04015}" destId="{C98AD161-0AEF-4786-AAB3-E62583A20A93}" srcOrd="0" destOrd="0" presId="urn:microsoft.com/office/officeart/2009/layout/CircleArrowProcess"/>
    <dgm:cxn modelId="{FE3B2D82-0BB3-4550-AD24-3F799B97E8D1}" type="presParOf" srcId="{E2103CF0-D96F-4F0D-9729-337A5BBB44AE}" destId="{36958C87-F0CA-4D94-8E00-92BE1DAB3EEF}" srcOrd="9"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7132D-BF7C-4FFC-BD8A-16B1393C06C1}">
      <dsp:nvSpPr>
        <dsp:cNvPr id="0" name=""/>
        <dsp:cNvSpPr/>
      </dsp:nvSpPr>
      <dsp:spPr>
        <a:xfrm>
          <a:off x="1246584" y="387889"/>
          <a:ext cx="2157316" cy="2157645"/>
        </a:xfrm>
        <a:prstGeom prst="circularArrow">
          <a:avLst>
            <a:gd name="adj1" fmla="val 10980"/>
            <a:gd name="adj2" fmla="val 1142322"/>
            <a:gd name="adj3" fmla="val 4500000"/>
            <a:gd name="adj4" fmla="val 10800000"/>
            <a:gd name="adj5" fmla="val 125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37134E-414C-419D-A544-F6A3824855C8}">
      <dsp:nvSpPr>
        <dsp:cNvPr id="0" name=""/>
        <dsp:cNvSpPr/>
      </dsp:nvSpPr>
      <dsp:spPr>
        <a:xfrm>
          <a:off x="1723422" y="1166864"/>
          <a:ext cx="1198779" cy="59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cs typeface="B Nazanin" panose="00000400000000000000" pitchFamily="2" charset="-78"/>
            </a:rPr>
            <a:t>انقلاب کشاورزی</a:t>
          </a:r>
          <a:endParaRPr lang="en-US" sz="2000" b="1" kern="1200" dirty="0">
            <a:cs typeface="B Nazanin" panose="00000400000000000000" pitchFamily="2" charset="-78"/>
          </a:endParaRPr>
        </a:p>
      </dsp:txBody>
      <dsp:txXfrm>
        <a:off x="1723422" y="1166864"/>
        <a:ext cx="1198779" cy="599246"/>
      </dsp:txXfrm>
    </dsp:sp>
    <dsp:sp modelId="{B893D2EA-022E-4762-95D0-7FE1774EA640}">
      <dsp:nvSpPr>
        <dsp:cNvPr id="0" name=""/>
        <dsp:cNvSpPr/>
      </dsp:nvSpPr>
      <dsp:spPr>
        <a:xfrm>
          <a:off x="647397" y="1627616"/>
          <a:ext cx="2157316" cy="2157645"/>
        </a:xfrm>
        <a:prstGeom prst="leftCircularArrow">
          <a:avLst>
            <a:gd name="adj1" fmla="val 10980"/>
            <a:gd name="adj2" fmla="val 1142322"/>
            <a:gd name="adj3" fmla="val 6300000"/>
            <a:gd name="adj4" fmla="val 18900000"/>
            <a:gd name="adj5" fmla="val 125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ADBEF-F1B4-4247-A95F-C97012AE1E4E}">
      <dsp:nvSpPr>
        <dsp:cNvPr id="0" name=""/>
        <dsp:cNvSpPr/>
      </dsp:nvSpPr>
      <dsp:spPr>
        <a:xfrm>
          <a:off x="1126666" y="2413762"/>
          <a:ext cx="1198779" cy="59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cs typeface="B Nazanin" panose="00000400000000000000" pitchFamily="2" charset="-78"/>
            </a:rPr>
            <a:t>انقلاب صنعتی</a:t>
          </a:r>
          <a:endParaRPr lang="en-US" sz="2000" b="1" kern="1200" dirty="0">
            <a:cs typeface="B Nazanin" panose="00000400000000000000" pitchFamily="2" charset="-78"/>
          </a:endParaRPr>
        </a:p>
      </dsp:txBody>
      <dsp:txXfrm>
        <a:off x="1126666" y="2413762"/>
        <a:ext cx="1198779" cy="599246"/>
      </dsp:txXfrm>
    </dsp:sp>
    <dsp:sp modelId="{FD746ADB-B0B5-435B-A027-2C1EE167094A}">
      <dsp:nvSpPr>
        <dsp:cNvPr id="0" name=""/>
        <dsp:cNvSpPr/>
      </dsp:nvSpPr>
      <dsp:spPr>
        <a:xfrm>
          <a:off x="1400128" y="3015698"/>
          <a:ext cx="1853469" cy="1854212"/>
        </a:xfrm>
        <a:prstGeom prst="blockArc">
          <a:avLst>
            <a:gd name="adj1" fmla="val 13500000"/>
            <a:gd name="adj2" fmla="val 10800000"/>
            <a:gd name="adj3" fmla="val 1274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8F80F-1685-4291-9870-E3597051E202}">
      <dsp:nvSpPr>
        <dsp:cNvPr id="0" name=""/>
        <dsp:cNvSpPr/>
      </dsp:nvSpPr>
      <dsp:spPr>
        <a:xfrm>
          <a:off x="1726258" y="3662454"/>
          <a:ext cx="1198779" cy="59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cs typeface="B Nazanin" panose="00000400000000000000" pitchFamily="2" charset="-78"/>
            </a:rPr>
            <a:t>انقلاب اطلاعات</a:t>
          </a:r>
          <a:endParaRPr lang="en-US" sz="2000" b="1" kern="1200" dirty="0">
            <a:cs typeface="B Nazanin" panose="00000400000000000000" pitchFamily="2" charset="-78"/>
          </a:endParaRPr>
        </a:p>
      </dsp:txBody>
      <dsp:txXfrm>
        <a:off x="1726258" y="3662454"/>
        <a:ext cx="1198779" cy="599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6CB72-1EB0-4790-9134-184B3B3CF4AF}">
      <dsp:nvSpPr>
        <dsp:cNvPr id="0" name=""/>
        <dsp:cNvSpPr/>
      </dsp:nvSpPr>
      <dsp:spPr>
        <a:xfrm>
          <a:off x="50860" y="0"/>
          <a:ext cx="5615092" cy="3509433"/>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9CD674-2BE1-495C-9536-7DFC3C59C0AD}">
      <dsp:nvSpPr>
        <dsp:cNvPr id="0" name=""/>
        <dsp:cNvSpPr/>
      </dsp:nvSpPr>
      <dsp:spPr>
        <a:xfrm>
          <a:off x="763977" y="2422210"/>
          <a:ext cx="145992" cy="145992"/>
        </a:xfrm>
        <a:prstGeom prst="ellips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393BC7-56D6-43AA-8F3C-247DF9ED033B}">
      <dsp:nvSpPr>
        <dsp:cNvPr id="0" name=""/>
        <dsp:cNvSpPr/>
      </dsp:nvSpPr>
      <dsp:spPr>
        <a:xfrm>
          <a:off x="836973" y="2495206"/>
          <a:ext cx="1308316" cy="101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58" tIns="0" rIns="0" bIns="0" numCol="1" spcCol="1270" anchor="t" anchorCtr="0">
          <a:noAutofit/>
        </a:bodyPr>
        <a:lstStyle/>
        <a:p>
          <a:pPr lvl="0" algn="l" defTabSz="1689100">
            <a:lnSpc>
              <a:spcPct val="90000"/>
            </a:lnSpc>
            <a:spcBef>
              <a:spcPct val="0"/>
            </a:spcBef>
            <a:spcAft>
              <a:spcPct val="35000"/>
            </a:spcAft>
          </a:pPr>
          <a:r>
            <a:rPr lang="fa-IR" sz="3800" kern="1200" dirty="0" smtClean="0">
              <a:cs typeface="B Nazanin" panose="00000400000000000000" pitchFamily="2" charset="-78"/>
            </a:rPr>
            <a:t>صحیح</a:t>
          </a:r>
          <a:endParaRPr lang="en-US" sz="3800" kern="1200" dirty="0">
            <a:cs typeface="B Nazanin" panose="00000400000000000000" pitchFamily="2" charset="-78"/>
          </a:endParaRPr>
        </a:p>
      </dsp:txBody>
      <dsp:txXfrm>
        <a:off x="836973" y="2495206"/>
        <a:ext cx="1308316" cy="1014226"/>
      </dsp:txXfrm>
    </dsp:sp>
    <dsp:sp modelId="{ABCAF7AF-F63D-4D4A-87CD-B4C4C9B660B7}">
      <dsp:nvSpPr>
        <dsp:cNvPr id="0" name=""/>
        <dsp:cNvSpPr/>
      </dsp:nvSpPr>
      <dsp:spPr>
        <a:xfrm>
          <a:off x="2052641" y="1468346"/>
          <a:ext cx="263909" cy="263909"/>
        </a:xfrm>
        <a:prstGeom prst="ellips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ADFB1-173D-4F8F-B919-E14C4630BA3F}">
      <dsp:nvSpPr>
        <dsp:cNvPr id="0" name=""/>
        <dsp:cNvSpPr/>
      </dsp:nvSpPr>
      <dsp:spPr>
        <a:xfrm>
          <a:off x="2184595" y="1600301"/>
          <a:ext cx="1347622" cy="1909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40" tIns="0" rIns="0" bIns="0" numCol="1" spcCol="1270" anchor="t" anchorCtr="0">
          <a:noAutofit/>
        </a:bodyPr>
        <a:lstStyle/>
        <a:p>
          <a:pPr lvl="0" algn="l" defTabSz="1689100">
            <a:lnSpc>
              <a:spcPct val="90000"/>
            </a:lnSpc>
            <a:spcBef>
              <a:spcPct val="0"/>
            </a:spcBef>
            <a:spcAft>
              <a:spcPct val="35000"/>
            </a:spcAft>
          </a:pPr>
          <a:r>
            <a:rPr lang="fa-IR" sz="3800" kern="1200" dirty="0" smtClean="0">
              <a:cs typeface="B Nazanin" panose="00000400000000000000" pitchFamily="2" charset="-78"/>
            </a:rPr>
            <a:t>دقیق</a:t>
          </a:r>
          <a:endParaRPr lang="en-US" sz="3800" kern="1200" dirty="0">
            <a:cs typeface="B Nazanin" panose="00000400000000000000" pitchFamily="2" charset="-78"/>
          </a:endParaRPr>
        </a:p>
      </dsp:txBody>
      <dsp:txXfrm>
        <a:off x="2184595" y="1600301"/>
        <a:ext cx="1347622" cy="1909131"/>
      </dsp:txXfrm>
    </dsp:sp>
    <dsp:sp modelId="{BD4D2597-6EB5-48AE-805E-211C53FA1B0A}">
      <dsp:nvSpPr>
        <dsp:cNvPr id="0" name=""/>
        <dsp:cNvSpPr/>
      </dsp:nvSpPr>
      <dsp:spPr>
        <a:xfrm>
          <a:off x="3602406" y="887886"/>
          <a:ext cx="364981" cy="364981"/>
        </a:xfrm>
        <a:prstGeom prst="ellips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F90EC-0469-4208-807C-DC0DB19EA6D5}">
      <dsp:nvSpPr>
        <dsp:cNvPr id="0" name=""/>
        <dsp:cNvSpPr/>
      </dsp:nvSpPr>
      <dsp:spPr>
        <a:xfrm>
          <a:off x="3784897" y="1070377"/>
          <a:ext cx="1347622" cy="2439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96" tIns="0" rIns="0" bIns="0" numCol="1" spcCol="1270" anchor="t" anchorCtr="0">
          <a:noAutofit/>
        </a:bodyPr>
        <a:lstStyle/>
        <a:p>
          <a:pPr lvl="0" algn="l" defTabSz="1689100">
            <a:lnSpc>
              <a:spcPct val="90000"/>
            </a:lnSpc>
            <a:spcBef>
              <a:spcPct val="0"/>
            </a:spcBef>
            <a:spcAft>
              <a:spcPct val="35000"/>
            </a:spcAft>
          </a:pPr>
          <a:r>
            <a:rPr lang="fa-IR" sz="3800" kern="1200" dirty="0" smtClean="0">
              <a:cs typeface="B Nazanin" panose="00000400000000000000" pitchFamily="2" charset="-78"/>
            </a:rPr>
            <a:t>به‌هنگام</a:t>
          </a:r>
          <a:endParaRPr lang="en-US" sz="3800" kern="1200" dirty="0">
            <a:cs typeface="B Nazanin" panose="00000400000000000000" pitchFamily="2" charset="-78"/>
          </a:endParaRPr>
        </a:p>
      </dsp:txBody>
      <dsp:txXfrm>
        <a:off x="3784897" y="1070377"/>
        <a:ext cx="1347622" cy="2439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6CD86-FB92-4283-9B00-9B6FDFDF551A}">
      <dsp:nvSpPr>
        <dsp:cNvPr id="0" name=""/>
        <dsp:cNvSpPr/>
      </dsp:nvSpPr>
      <dsp:spPr>
        <a:xfrm>
          <a:off x="2091072" y="1357645"/>
          <a:ext cx="3247355" cy="3247355"/>
        </a:xfrm>
        <a:prstGeom prst="ellipse">
          <a:avLst/>
        </a:prstGeom>
        <a:solidFill>
          <a:schemeClr val="lt1">
            <a:alpha val="5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a:latin typeface="B Nazanin+ Regular" panose="01000506000000020004" pitchFamily="2" charset="-78"/>
              <a:cs typeface="B Nazanin+ Regular" panose="01000506000000020004" pitchFamily="2" charset="-78"/>
            </a:rPr>
            <a:t>ابعاد مقوله شفافیت</a:t>
          </a:r>
          <a:endParaRPr lang="en-US" sz="3600" b="1" kern="1200">
            <a:latin typeface="B Nazanin+ Regular" panose="01000506000000020004" pitchFamily="2" charset="-78"/>
            <a:cs typeface="B Nazanin+ Regular" panose="01000506000000020004" pitchFamily="2" charset="-78"/>
          </a:endParaRPr>
        </a:p>
      </dsp:txBody>
      <dsp:txXfrm>
        <a:off x="2566636" y="1833209"/>
        <a:ext cx="2296227" cy="2296227"/>
      </dsp:txXfrm>
    </dsp:sp>
    <dsp:sp modelId="{569537D0-5C7F-4D03-95FF-AD1F0E25F962}">
      <dsp:nvSpPr>
        <dsp:cNvPr id="0" name=""/>
        <dsp:cNvSpPr/>
      </dsp:nvSpPr>
      <dsp:spPr>
        <a:xfrm>
          <a:off x="2902911" y="53516"/>
          <a:ext cx="1623677" cy="1623677"/>
        </a:xfrm>
        <a:prstGeom prst="ellipse">
          <a:avLst/>
        </a:prstGeom>
        <a:solidFill>
          <a:schemeClr val="lt1">
            <a:alpha val="5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a:latin typeface="B Nazanin+ Regular" panose="01000506000000020004" pitchFamily="2" charset="-78"/>
              <a:cs typeface="B Nazanin+ Regular" panose="01000506000000020004" pitchFamily="2" charset="-78"/>
            </a:rPr>
            <a:t>اقتصادي شفاف پيشانيِ اقتصادي مقاوم</a:t>
          </a:r>
          <a:endParaRPr lang="en-US" sz="1400" kern="1200">
            <a:latin typeface="B Nazanin+ Regular" panose="01000506000000020004" pitchFamily="2" charset="-78"/>
            <a:cs typeface="B Nazanin+ Regular" panose="01000506000000020004" pitchFamily="2" charset="-78"/>
          </a:endParaRPr>
        </a:p>
      </dsp:txBody>
      <dsp:txXfrm>
        <a:off x="3140693" y="291298"/>
        <a:ext cx="1148113" cy="1148113"/>
      </dsp:txXfrm>
    </dsp:sp>
    <dsp:sp modelId="{2595CF02-3184-4E9E-B217-36752F8D2AD0}">
      <dsp:nvSpPr>
        <dsp:cNvPr id="0" name=""/>
        <dsp:cNvSpPr/>
      </dsp:nvSpPr>
      <dsp:spPr>
        <a:xfrm>
          <a:off x="4557241" y="850199"/>
          <a:ext cx="1623677" cy="1623677"/>
        </a:xfrm>
        <a:prstGeom prst="ellipse">
          <a:avLst/>
        </a:prstGeom>
        <a:solidFill>
          <a:schemeClr val="lt1">
            <a:alpha val="5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a:latin typeface="B Nazanin+ Regular" panose="01000506000000020004" pitchFamily="2" charset="-78"/>
              <a:cs typeface="B Nazanin+ Regular" panose="01000506000000020004" pitchFamily="2" charset="-78"/>
            </a:rPr>
            <a:t>عدم شفافيت، پاشنه آشيل اجراي طرح هاي ملي</a:t>
          </a:r>
          <a:endParaRPr lang="en-US" sz="1400" kern="1200">
            <a:latin typeface="B Nazanin+ Regular" panose="01000506000000020004" pitchFamily="2" charset="-78"/>
            <a:cs typeface="B Nazanin+ Regular" panose="01000506000000020004" pitchFamily="2" charset="-78"/>
          </a:endParaRPr>
        </a:p>
      </dsp:txBody>
      <dsp:txXfrm>
        <a:off x="4795023" y="1087981"/>
        <a:ext cx="1148113" cy="1148113"/>
      </dsp:txXfrm>
    </dsp:sp>
    <dsp:sp modelId="{6AA37C28-26D4-4B63-A387-28B7F087E718}">
      <dsp:nvSpPr>
        <dsp:cNvPr id="0" name=""/>
        <dsp:cNvSpPr/>
      </dsp:nvSpPr>
      <dsp:spPr>
        <a:xfrm>
          <a:off x="4965827" y="2640331"/>
          <a:ext cx="1623677" cy="1623677"/>
        </a:xfrm>
        <a:prstGeom prst="ellipse">
          <a:avLst/>
        </a:prstGeom>
        <a:solidFill>
          <a:schemeClr val="lt1">
            <a:alpha val="5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a:latin typeface="B Nazanin+ Regular" panose="01000506000000020004" pitchFamily="2" charset="-78"/>
              <a:cs typeface="B Nazanin+ Regular" panose="01000506000000020004" pitchFamily="2" charset="-78"/>
            </a:rPr>
            <a:t>­یقه­ی سفید و دامانِ نفتي!</a:t>
          </a:r>
          <a:endParaRPr lang="en-US" sz="1400" kern="1200" dirty="0">
            <a:latin typeface="B Nazanin+ Regular" panose="01000506000000020004" pitchFamily="2" charset="-78"/>
            <a:cs typeface="B Nazanin+ Regular" panose="01000506000000020004" pitchFamily="2" charset="-78"/>
          </a:endParaRPr>
        </a:p>
      </dsp:txBody>
      <dsp:txXfrm>
        <a:off x="5203609" y="2878113"/>
        <a:ext cx="1148113" cy="1148113"/>
      </dsp:txXfrm>
    </dsp:sp>
    <dsp:sp modelId="{DFDBAA6B-907B-481E-B7F4-D2AF391D47CE}">
      <dsp:nvSpPr>
        <dsp:cNvPr id="0" name=""/>
        <dsp:cNvSpPr/>
      </dsp:nvSpPr>
      <dsp:spPr>
        <a:xfrm>
          <a:off x="3820995" y="4075906"/>
          <a:ext cx="1623677" cy="1623677"/>
        </a:xfrm>
        <a:prstGeom prst="ellipse">
          <a:avLst/>
        </a:prstGeom>
        <a:solidFill>
          <a:schemeClr val="lt1">
            <a:alpha val="5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a:latin typeface="B Nazanin+ Regular" panose="01000506000000020004" pitchFamily="2" charset="-78"/>
              <a:cs typeface="B Nazanin+ Regular" panose="01000506000000020004" pitchFamily="2" charset="-78"/>
            </a:rPr>
            <a:t>بهينه يابي و بهينه سازي</a:t>
          </a:r>
          <a:endParaRPr lang="en-US" sz="1400" kern="1200">
            <a:latin typeface="B Nazanin+ Regular" panose="01000506000000020004" pitchFamily="2" charset="-78"/>
            <a:cs typeface="B Nazanin+ Regular" panose="01000506000000020004" pitchFamily="2" charset="-78"/>
          </a:endParaRPr>
        </a:p>
      </dsp:txBody>
      <dsp:txXfrm>
        <a:off x="4058777" y="4313688"/>
        <a:ext cx="1148113" cy="1148113"/>
      </dsp:txXfrm>
    </dsp:sp>
    <dsp:sp modelId="{45D2E56E-73EE-445B-9FF1-416FA5A8BFD0}">
      <dsp:nvSpPr>
        <dsp:cNvPr id="0" name=""/>
        <dsp:cNvSpPr/>
      </dsp:nvSpPr>
      <dsp:spPr>
        <a:xfrm>
          <a:off x="1984826" y="4075906"/>
          <a:ext cx="1623677" cy="1623677"/>
        </a:xfrm>
        <a:prstGeom prst="ellipse">
          <a:avLst/>
        </a:prstGeom>
        <a:solidFill>
          <a:schemeClr val="lt1">
            <a:alpha val="5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a:latin typeface="B Nazanin+ Regular" panose="01000506000000020004" pitchFamily="2" charset="-78"/>
              <a:cs typeface="B Nazanin+ Regular" panose="01000506000000020004" pitchFamily="2" charset="-78"/>
            </a:rPr>
            <a:t>بازيِ </a:t>
          </a:r>
          <a:r>
            <a:rPr lang="en-US" sz="1400" b="1" kern="1200">
              <a:latin typeface="B Nazanin+ Regular" panose="01000506000000020004" pitchFamily="2" charset="-78"/>
              <a:cs typeface="B Nazanin+ Regular" panose="01000506000000020004" pitchFamily="2" charset="-78"/>
            </a:rPr>
            <a:t>Win-Lose</a:t>
          </a:r>
          <a:r>
            <a:rPr lang="fa-IR" sz="1400" b="1" kern="1200">
              <a:latin typeface="B Nazanin+ Regular" panose="01000506000000020004" pitchFamily="2" charset="-78"/>
              <a:cs typeface="B Nazanin+ Regular" panose="01000506000000020004" pitchFamily="2" charset="-78"/>
            </a:rPr>
            <a:t> يا </a:t>
          </a:r>
          <a:r>
            <a:rPr lang="en-US" sz="1400" b="1" kern="1200">
              <a:latin typeface="B Nazanin+ Regular" panose="01000506000000020004" pitchFamily="2" charset="-78"/>
              <a:cs typeface="B Nazanin+ Regular" panose="01000506000000020004" pitchFamily="2" charset="-78"/>
            </a:rPr>
            <a:t>Win-Win</a:t>
          </a:r>
          <a:r>
            <a:rPr lang="fa-IR" sz="1400" b="1" kern="1200">
              <a:latin typeface="B Nazanin+ Regular" panose="01000506000000020004" pitchFamily="2" charset="-78"/>
              <a:cs typeface="B Nazanin+ Regular" panose="01000506000000020004" pitchFamily="2" charset="-78"/>
            </a:rPr>
            <a:t> ؟</a:t>
          </a:r>
          <a:endParaRPr lang="en-US" sz="1400" kern="1200">
            <a:latin typeface="B Nazanin+ Regular" panose="01000506000000020004" pitchFamily="2" charset="-78"/>
            <a:cs typeface="B Nazanin+ Regular" panose="01000506000000020004" pitchFamily="2" charset="-78"/>
          </a:endParaRPr>
        </a:p>
      </dsp:txBody>
      <dsp:txXfrm>
        <a:off x="2222608" y="4313688"/>
        <a:ext cx="1148113" cy="1148113"/>
      </dsp:txXfrm>
    </dsp:sp>
    <dsp:sp modelId="{A34400D9-243A-46F8-92A0-10B6659E26A3}">
      <dsp:nvSpPr>
        <dsp:cNvPr id="0" name=""/>
        <dsp:cNvSpPr/>
      </dsp:nvSpPr>
      <dsp:spPr>
        <a:xfrm>
          <a:off x="839994" y="2640331"/>
          <a:ext cx="1623677" cy="1623677"/>
        </a:xfrm>
        <a:prstGeom prst="ellipse">
          <a:avLst/>
        </a:prstGeom>
        <a:solidFill>
          <a:schemeClr val="lt1">
            <a:alpha val="5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smtClean="0">
              <a:latin typeface="B Nazanin+ Regular" panose="01000506000000020004" pitchFamily="2" charset="-78"/>
              <a:cs typeface="B Nazanin+ Regular" panose="01000506000000020004" pitchFamily="2" charset="-78"/>
            </a:rPr>
            <a:t>احیاء و تحکیم اعتماد مردم به نظام</a:t>
          </a:r>
          <a:endParaRPr lang="en-US" sz="1400" kern="1200" dirty="0">
            <a:latin typeface="B Nazanin+ Regular" panose="01000506000000020004" pitchFamily="2" charset="-78"/>
            <a:cs typeface="B Nazanin+ Regular" panose="01000506000000020004" pitchFamily="2" charset="-78"/>
          </a:endParaRPr>
        </a:p>
      </dsp:txBody>
      <dsp:txXfrm>
        <a:off x="1077776" y="2878113"/>
        <a:ext cx="1148113" cy="1148113"/>
      </dsp:txXfrm>
    </dsp:sp>
    <dsp:sp modelId="{CFDDA021-12F1-41B0-9E15-E4C2D03EEC25}">
      <dsp:nvSpPr>
        <dsp:cNvPr id="0" name=""/>
        <dsp:cNvSpPr/>
      </dsp:nvSpPr>
      <dsp:spPr>
        <a:xfrm>
          <a:off x="1248580" y="850199"/>
          <a:ext cx="1623677" cy="1623677"/>
        </a:xfrm>
        <a:prstGeom prst="ellipse">
          <a:avLst/>
        </a:prstGeom>
        <a:solidFill>
          <a:schemeClr val="lt1">
            <a:alpha val="5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a:latin typeface="B Nazanin+ Regular" panose="01000506000000020004" pitchFamily="2" charset="-78"/>
              <a:cs typeface="B Nazanin+ Regular" panose="01000506000000020004" pitchFamily="2" charset="-78"/>
            </a:rPr>
            <a:t>جامعِ آزادی و برابری</a:t>
          </a:r>
          <a:endParaRPr lang="en-US" sz="1400" b="1" kern="1200">
            <a:latin typeface="B Nazanin+ Regular" panose="01000506000000020004" pitchFamily="2" charset="-78"/>
            <a:cs typeface="B Nazanin+ Regular" panose="01000506000000020004" pitchFamily="2" charset="-78"/>
          </a:endParaRPr>
        </a:p>
      </dsp:txBody>
      <dsp:txXfrm>
        <a:off x="1486362" y="1087981"/>
        <a:ext cx="1148113" cy="11481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9C34-94BF-421D-9AE7-51D0B7E67FD0}">
      <dsp:nvSpPr>
        <dsp:cNvPr id="0" name=""/>
        <dsp:cNvSpPr/>
      </dsp:nvSpPr>
      <dsp:spPr>
        <a:xfrm>
          <a:off x="2388226" y="0"/>
          <a:ext cx="2178850" cy="2179072"/>
        </a:xfrm>
        <a:prstGeom prst="circularArrow">
          <a:avLst>
            <a:gd name="adj1" fmla="val 10980"/>
            <a:gd name="adj2" fmla="val 1142322"/>
            <a:gd name="adj3" fmla="val 4500000"/>
            <a:gd name="adj4" fmla="val 10800000"/>
            <a:gd name="adj5" fmla="val 1250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328C7B7-1EB7-47CC-881E-C63E987871A0}">
      <dsp:nvSpPr>
        <dsp:cNvPr id="0" name=""/>
        <dsp:cNvSpPr/>
      </dsp:nvSpPr>
      <dsp:spPr>
        <a:xfrm>
          <a:off x="2886475" y="702778"/>
          <a:ext cx="1215922" cy="60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kern="1200">
              <a:cs typeface="B Tabassom" panose="00000400000000000000" pitchFamily="2" charset="-78"/>
            </a:rPr>
            <a:t>تولید (کسب)</a:t>
          </a:r>
          <a:endParaRPr lang="en-US" sz="2800" b="1" kern="1200">
            <a:cs typeface="B Tabassom" panose="00000400000000000000" pitchFamily="2" charset="-78"/>
          </a:endParaRPr>
        </a:p>
      </dsp:txBody>
      <dsp:txXfrm>
        <a:off x="2886475" y="702778"/>
        <a:ext cx="1215922" cy="607898"/>
      </dsp:txXfrm>
    </dsp:sp>
    <dsp:sp modelId="{DAF9DCED-131C-4679-9A4D-A08CB1B29CB3}">
      <dsp:nvSpPr>
        <dsp:cNvPr id="0" name=""/>
        <dsp:cNvSpPr/>
      </dsp:nvSpPr>
      <dsp:spPr>
        <a:xfrm>
          <a:off x="1782922" y="1252200"/>
          <a:ext cx="2178850" cy="2179072"/>
        </a:xfrm>
        <a:prstGeom prst="leftCircularArrow">
          <a:avLst>
            <a:gd name="adj1" fmla="val 10980"/>
            <a:gd name="adj2" fmla="val 1142322"/>
            <a:gd name="adj3" fmla="val 6300000"/>
            <a:gd name="adj4" fmla="val 18900000"/>
            <a:gd name="adj5" fmla="val 1250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AB5FA5F-F182-4738-829F-3B2D3636CF5B}">
      <dsp:nvSpPr>
        <dsp:cNvPr id="0" name=""/>
        <dsp:cNvSpPr/>
      </dsp:nvSpPr>
      <dsp:spPr>
        <a:xfrm>
          <a:off x="1953952" y="1991685"/>
          <a:ext cx="1831069" cy="60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kern="1200">
              <a:cs typeface="B Tabassom" panose="00000400000000000000" pitchFamily="2" charset="-78"/>
            </a:rPr>
            <a:t>ذخیره و بازیابی</a:t>
          </a:r>
          <a:endParaRPr lang="en-US" sz="2800" b="1" kern="1200">
            <a:cs typeface="B Tabassom" panose="00000400000000000000" pitchFamily="2" charset="-78"/>
          </a:endParaRPr>
        </a:p>
      </dsp:txBody>
      <dsp:txXfrm>
        <a:off x="1953952" y="1991685"/>
        <a:ext cx="1831069" cy="607898"/>
      </dsp:txXfrm>
    </dsp:sp>
    <dsp:sp modelId="{0FFF4F80-922B-42FB-9B5C-D2650002A296}">
      <dsp:nvSpPr>
        <dsp:cNvPr id="0" name=""/>
        <dsp:cNvSpPr/>
      </dsp:nvSpPr>
      <dsp:spPr>
        <a:xfrm>
          <a:off x="2388226" y="2509024"/>
          <a:ext cx="2178850" cy="2179072"/>
        </a:xfrm>
        <a:prstGeom prst="circularArrow">
          <a:avLst>
            <a:gd name="adj1" fmla="val 10980"/>
            <a:gd name="adj2" fmla="val 1142322"/>
            <a:gd name="adj3" fmla="val 4500000"/>
            <a:gd name="adj4" fmla="val 13500000"/>
            <a:gd name="adj5" fmla="val 1250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D18601-7A71-47EA-B1FF-567D50D05D41}">
      <dsp:nvSpPr>
        <dsp:cNvPr id="0" name=""/>
        <dsp:cNvSpPr/>
      </dsp:nvSpPr>
      <dsp:spPr>
        <a:xfrm>
          <a:off x="2869282" y="3211802"/>
          <a:ext cx="1215922" cy="60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kern="1200">
              <a:cs typeface="B Tabassom" panose="00000400000000000000" pitchFamily="2" charset="-78"/>
            </a:rPr>
            <a:t>تبادل درونی</a:t>
          </a:r>
          <a:endParaRPr lang="en-US" sz="2800" b="1" kern="1200">
            <a:cs typeface="B Tabassom" panose="00000400000000000000" pitchFamily="2" charset="-78"/>
          </a:endParaRPr>
        </a:p>
      </dsp:txBody>
      <dsp:txXfrm>
        <a:off x="2869282" y="3211802"/>
        <a:ext cx="1215922" cy="607898"/>
      </dsp:txXfrm>
    </dsp:sp>
    <dsp:sp modelId="{04E7E103-660C-40D6-AB0B-93F7F68DEA0A}">
      <dsp:nvSpPr>
        <dsp:cNvPr id="0" name=""/>
        <dsp:cNvSpPr/>
      </dsp:nvSpPr>
      <dsp:spPr>
        <a:xfrm rot="21203803">
          <a:off x="1938233" y="3905688"/>
          <a:ext cx="1871906" cy="1872811"/>
        </a:xfrm>
        <a:prstGeom prst="blockArc">
          <a:avLst>
            <a:gd name="adj1" fmla="val 0"/>
            <a:gd name="adj2" fmla="val 18900000"/>
            <a:gd name="adj3" fmla="val 1274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BCD376-3D17-48D3-9450-E880609BEE33}">
      <dsp:nvSpPr>
        <dsp:cNvPr id="0" name=""/>
        <dsp:cNvSpPr/>
      </dsp:nvSpPr>
      <dsp:spPr>
        <a:xfrm>
          <a:off x="2261525" y="4552302"/>
          <a:ext cx="1215922" cy="60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kern="1200" dirty="0" smtClean="0">
              <a:cs typeface="B Tabassom" panose="00000400000000000000" pitchFamily="2" charset="-78"/>
            </a:rPr>
            <a:t>انتشار</a:t>
          </a:r>
          <a:endParaRPr lang="en-US" sz="2800" b="1" kern="1200" dirty="0">
            <a:cs typeface="B Tabassom" panose="00000400000000000000" pitchFamily="2" charset="-78"/>
          </a:endParaRPr>
        </a:p>
      </dsp:txBody>
      <dsp:txXfrm>
        <a:off x="2261525" y="4552302"/>
        <a:ext cx="1215922" cy="607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4B4E5-1596-4C81-BEA3-7700B705F98D}">
      <dsp:nvSpPr>
        <dsp:cNvPr id="0" name=""/>
        <dsp:cNvSpPr/>
      </dsp:nvSpPr>
      <dsp:spPr>
        <a:xfrm>
          <a:off x="3164265" y="1850116"/>
          <a:ext cx="2018634" cy="211273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smtClean="0">
              <a:cs typeface="B Nazanin" panose="00000400000000000000" pitchFamily="2" charset="-78"/>
            </a:rPr>
            <a:t>زیرساخت</a:t>
          </a:r>
          <a:endParaRPr lang="en-US" sz="2400" kern="1200"/>
        </a:p>
      </dsp:txBody>
      <dsp:txXfrm>
        <a:off x="3459887" y="2159519"/>
        <a:ext cx="1427390" cy="1493932"/>
      </dsp:txXfrm>
    </dsp:sp>
    <dsp:sp modelId="{BC8E84EC-7875-4516-AFDC-5EF214EC7FBC}">
      <dsp:nvSpPr>
        <dsp:cNvPr id="0" name=""/>
        <dsp:cNvSpPr/>
      </dsp:nvSpPr>
      <dsp:spPr>
        <a:xfrm rot="16200000">
          <a:off x="4089210" y="1435868"/>
          <a:ext cx="168745" cy="51965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4114522" y="1565112"/>
        <a:ext cx="118122" cy="311795"/>
      </dsp:txXfrm>
    </dsp:sp>
    <dsp:sp modelId="{8374A1AE-2D57-4C51-832B-0F3E2B17A89B}">
      <dsp:nvSpPr>
        <dsp:cNvPr id="0" name=""/>
        <dsp:cNvSpPr/>
      </dsp:nvSpPr>
      <dsp:spPr>
        <a:xfrm>
          <a:off x="3135416" y="3317"/>
          <a:ext cx="2076332" cy="152841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smtClean="0">
              <a:cs typeface="B Nazanin" panose="00000400000000000000" pitchFamily="2" charset="-78"/>
            </a:rPr>
            <a:t>زیرساخت سخت افزاری تبادل اطلاعات</a:t>
          </a:r>
          <a:endParaRPr lang="en-US" sz="1600" b="1" kern="1200">
            <a:cs typeface="B Nazanin" panose="00000400000000000000" pitchFamily="2" charset="-78"/>
          </a:endParaRPr>
        </a:p>
      </dsp:txBody>
      <dsp:txXfrm>
        <a:off x="3439488" y="227148"/>
        <a:ext cx="1468188" cy="1080749"/>
      </dsp:txXfrm>
    </dsp:sp>
    <dsp:sp modelId="{8CFFABF9-B986-467D-8AD6-467BCEA23044}">
      <dsp:nvSpPr>
        <dsp:cNvPr id="0" name=""/>
        <dsp:cNvSpPr/>
      </dsp:nvSpPr>
      <dsp:spPr>
        <a:xfrm>
          <a:off x="5263296" y="2646656"/>
          <a:ext cx="193682" cy="51965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5263296" y="2750588"/>
        <a:ext cx="135577" cy="311795"/>
      </dsp:txXfrm>
    </dsp:sp>
    <dsp:sp modelId="{BE011B44-BD38-4C4D-BFFB-F056BDF16303}">
      <dsp:nvSpPr>
        <dsp:cNvPr id="0" name=""/>
        <dsp:cNvSpPr/>
      </dsp:nvSpPr>
      <dsp:spPr>
        <a:xfrm>
          <a:off x="5548339" y="2142280"/>
          <a:ext cx="1528411" cy="152841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smtClean="0">
              <a:cs typeface="B Nazanin" panose="00000400000000000000" pitchFamily="2" charset="-78"/>
            </a:rPr>
            <a:t>استانداردهای تولید و تبادل اطلاعات</a:t>
          </a:r>
          <a:endParaRPr lang="en-US" sz="1600" b="1" kern="1200">
            <a:cs typeface="B Nazanin" panose="00000400000000000000" pitchFamily="2" charset="-78"/>
          </a:endParaRPr>
        </a:p>
      </dsp:txBody>
      <dsp:txXfrm>
        <a:off x="5772170" y="2366111"/>
        <a:ext cx="1080749" cy="1080749"/>
      </dsp:txXfrm>
    </dsp:sp>
    <dsp:sp modelId="{14A10970-6FB2-45FF-AE7E-31A21FE03B79}">
      <dsp:nvSpPr>
        <dsp:cNvPr id="0" name=""/>
        <dsp:cNvSpPr/>
      </dsp:nvSpPr>
      <dsp:spPr>
        <a:xfrm rot="5400000">
          <a:off x="4089210" y="3857443"/>
          <a:ext cx="168745" cy="51965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4114522" y="3936064"/>
        <a:ext cx="118122" cy="311795"/>
      </dsp:txXfrm>
    </dsp:sp>
    <dsp:sp modelId="{BCFB445C-7A04-4B69-91E5-1E715A5C0F54}">
      <dsp:nvSpPr>
        <dsp:cNvPr id="0" name=""/>
        <dsp:cNvSpPr/>
      </dsp:nvSpPr>
      <dsp:spPr>
        <a:xfrm>
          <a:off x="3135416" y="4281242"/>
          <a:ext cx="2076332" cy="152841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smtClean="0">
              <a:cs typeface="B Nazanin" panose="00000400000000000000" pitchFamily="2" charset="-78"/>
            </a:rPr>
            <a:t>زیرساخت نرم‌افزاری تبادل اطلاعات</a:t>
          </a:r>
          <a:endParaRPr lang="en-US" sz="1600" b="1" kern="1200">
            <a:cs typeface="B Nazanin" panose="00000400000000000000" pitchFamily="2" charset="-78"/>
          </a:endParaRPr>
        </a:p>
      </dsp:txBody>
      <dsp:txXfrm>
        <a:off x="3439488" y="4505073"/>
        <a:ext cx="1468188" cy="1080749"/>
      </dsp:txXfrm>
    </dsp:sp>
    <dsp:sp modelId="{4B0CF9A6-3754-4F5B-A27E-2A3B0018F040}">
      <dsp:nvSpPr>
        <dsp:cNvPr id="0" name=""/>
        <dsp:cNvSpPr/>
      </dsp:nvSpPr>
      <dsp:spPr>
        <a:xfrm rot="10800000">
          <a:off x="2890186" y="2646656"/>
          <a:ext cx="193682" cy="51965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rot="10800000">
        <a:off x="2948291" y="2750588"/>
        <a:ext cx="135577" cy="311795"/>
      </dsp:txXfrm>
    </dsp:sp>
    <dsp:sp modelId="{030CDCFC-514A-4B77-BAF7-C203F4E9CC49}">
      <dsp:nvSpPr>
        <dsp:cNvPr id="0" name=""/>
        <dsp:cNvSpPr/>
      </dsp:nvSpPr>
      <dsp:spPr>
        <a:xfrm>
          <a:off x="1270414" y="2142280"/>
          <a:ext cx="1528411" cy="152841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smtClean="0">
              <a:cs typeface="B Nazanin" panose="00000400000000000000" pitchFamily="2" charset="-78"/>
            </a:rPr>
            <a:t>حفاظت از امنیت پایگاه اطلاعات</a:t>
          </a:r>
          <a:endParaRPr lang="en-US" sz="1600" b="1" kern="1200">
            <a:cs typeface="B Nazanin" panose="00000400000000000000" pitchFamily="2" charset="-78"/>
          </a:endParaRPr>
        </a:p>
      </dsp:txBody>
      <dsp:txXfrm>
        <a:off x="1494245" y="2366111"/>
        <a:ext cx="1080749" cy="10807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F25F1-5457-4B3A-AC78-B1BE5B982750}">
      <dsp:nvSpPr>
        <dsp:cNvPr id="0" name=""/>
        <dsp:cNvSpPr/>
      </dsp:nvSpPr>
      <dsp:spPr>
        <a:xfrm>
          <a:off x="3456274" y="2243855"/>
          <a:ext cx="2356764" cy="235676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smtClean="0">
              <a:cs typeface="B Nazanin" panose="00000400000000000000" pitchFamily="2" charset="-78"/>
            </a:rPr>
            <a:t>سامانه</a:t>
          </a:r>
          <a:r>
            <a:rPr lang="fa-IR" sz="2000" b="1" kern="1200" smtClean="0">
              <a:cs typeface="B Nazanin" panose="00000400000000000000" pitchFamily="2" charset="-78"/>
            </a:rPr>
            <a:t> </a:t>
          </a:r>
          <a:r>
            <a:rPr lang="ar-SA" sz="2000" b="1" kern="1200" smtClean="0">
              <a:cs typeface="B Nazanin" panose="00000400000000000000" pitchFamily="2" charset="-78"/>
            </a:rPr>
            <a:t>های</a:t>
          </a:r>
          <a:r>
            <a:rPr lang="fa-IR" sz="2000" b="1" kern="1200" smtClean="0">
              <a:cs typeface="B Nazanin" panose="00000400000000000000" pitchFamily="2" charset="-78"/>
            </a:rPr>
            <a:t> پایه</a:t>
          </a:r>
          <a:endParaRPr lang="en-US" sz="2000" b="1" kern="1200">
            <a:cs typeface="B Nazanin" panose="00000400000000000000" pitchFamily="2" charset="-78"/>
          </a:endParaRPr>
        </a:p>
      </dsp:txBody>
      <dsp:txXfrm>
        <a:off x="3801414" y="2588995"/>
        <a:ext cx="1666484" cy="1666484"/>
      </dsp:txXfrm>
    </dsp:sp>
    <dsp:sp modelId="{4010B58A-A645-4A64-8EA9-B31ACCB9351B}">
      <dsp:nvSpPr>
        <dsp:cNvPr id="0" name=""/>
        <dsp:cNvSpPr/>
      </dsp:nvSpPr>
      <dsp:spPr>
        <a:xfrm rot="16242754">
          <a:off x="3794655" y="1361611"/>
          <a:ext cx="1730838" cy="33965"/>
        </a:xfrm>
        <a:custGeom>
          <a:avLst/>
          <a:gdLst/>
          <a:ahLst/>
          <a:cxnLst/>
          <a:rect l="0" t="0" r="0" b="0"/>
          <a:pathLst>
            <a:path>
              <a:moveTo>
                <a:pt x="0" y="16982"/>
              </a:moveTo>
              <a:lnTo>
                <a:pt x="1730838" y="16982"/>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cs typeface="B Nazanin" panose="00000400000000000000" pitchFamily="2" charset="-78"/>
          </a:endParaRPr>
        </a:p>
      </dsp:txBody>
      <dsp:txXfrm>
        <a:off x="4616803" y="1335323"/>
        <a:ext cx="86541" cy="86541"/>
      </dsp:txXfrm>
    </dsp:sp>
    <dsp:sp modelId="{DFD8D8B0-B62E-474A-8861-8B7372B36880}">
      <dsp:nvSpPr>
        <dsp:cNvPr id="0" name=""/>
        <dsp:cNvSpPr/>
      </dsp:nvSpPr>
      <dsp:spPr>
        <a:xfrm>
          <a:off x="4638794" y="448351"/>
          <a:ext cx="64893" cy="6489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1">
            <a:lnSpc>
              <a:spcPct val="90000"/>
            </a:lnSpc>
            <a:spcBef>
              <a:spcPct val="0"/>
            </a:spcBef>
            <a:spcAft>
              <a:spcPct val="35000"/>
            </a:spcAft>
          </a:pPr>
          <a:endParaRPr lang="fa-IR" sz="500" kern="1200">
            <a:cs typeface="B Nazanin" panose="00000400000000000000" pitchFamily="2" charset="-78"/>
          </a:endParaRPr>
        </a:p>
      </dsp:txBody>
      <dsp:txXfrm>
        <a:off x="4648297" y="457854"/>
        <a:ext cx="45887" cy="45887"/>
      </dsp:txXfrm>
    </dsp:sp>
    <dsp:sp modelId="{F68FE849-73D3-4F97-935C-CB8775506634}">
      <dsp:nvSpPr>
        <dsp:cNvPr id="0" name=""/>
        <dsp:cNvSpPr/>
      </dsp:nvSpPr>
      <dsp:spPr>
        <a:xfrm rot="1670289">
          <a:off x="5636860" y="4116144"/>
          <a:ext cx="687893" cy="33965"/>
        </a:xfrm>
        <a:custGeom>
          <a:avLst/>
          <a:gdLst/>
          <a:ahLst/>
          <a:cxnLst/>
          <a:rect l="0" t="0" r="0" b="0"/>
          <a:pathLst>
            <a:path>
              <a:moveTo>
                <a:pt x="0" y="16982"/>
              </a:moveTo>
              <a:lnTo>
                <a:pt x="687893" y="16982"/>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Nazanin" panose="00000400000000000000" pitchFamily="2" charset="-78"/>
          </a:endParaRPr>
        </a:p>
      </dsp:txBody>
      <dsp:txXfrm>
        <a:off x="5963610" y="4115930"/>
        <a:ext cx="34394" cy="34394"/>
      </dsp:txXfrm>
    </dsp:sp>
    <dsp:sp modelId="{35CDEE86-EE4E-4E06-BC88-4BB35E5A3C15}">
      <dsp:nvSpPr>
        <dsp:cNvPr id="0" name=""/>
        <dsp:cNvSpPr/>
      </dsp:nvSpPr>
      <dsp:spPr>
        <a:xfrm>
          <a:off x="6182937" y="3823901"/>
          <a:ext cx="1762923" cy="176292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smtClean="0">
              <a:cs typeface="B Nazanin" panose="00000400000000000000" pitchFamily="2" charset="-78"/>
            </a:rPr>
            <a:t>کدینگ هاي پایه</a:t>
          </a:r>
          <a:endParaRPr lang="en-US" sz="2000" b="1" kern="1200">
            <a:cs typeface="B Nazanin" panose="00000400000000000000" pitchFamily="2" charset="-78"/>
          </a:endParaRPr>
        </a:p>
      </dsp:txBody>
      <dsp:txXfrm>
        <a:off x="6441111" y="4082075"/>
        <a:ext cx="1246575" cy="1246575"/>
      </dsp:txXfrm>
    </dsp:sp>
    <dsp:sp modelId="{640C7848-5919-4CCB-9E6B-E3475E44128A}">
      <dsp:nvSpPr>
        <dsp:cNvPr id="0" name=""/>
        <dsp:cNvSpPr/>
      </dsp:nvSpPr>
      <dsp:spPr>
        <a:xfrm rot="9102537">
          <a:off x="2910584" y="4136752"/>
          <a:ext cx="730047" cy="33965"/>
        </a:xfrm>
        <a:custGeom>
          <a:avLst/>
          <a:gdLst/>
          <a:ahLst/>
          <a:cxnLst/>
          <a:rect l="0" t="0" r="0" b="0"/>
          <a:pathLst>
            <a:path>
              <a:moveTo>
                <a:pt x="0" y="16982"/>
              </a:moveTo>
              <a:lnTo>
                <a:pt x="730047" y="16982"/>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Nazanin" panose="00000400000000000000" pitchFamily="2" charset="-78"/>
          </a:endParaRPr>
        </a:p>
      </dsp:txBody>
      <dsp:txXfrm rot="10800000">
        <a:off x="3257357" y="4135484"/>
        <a:ext cx="36502" cy="36502"/>
      </dsp:txXfrm>
    </dsp:sp>
    <dsp:sp modelId="{FA379067-6CB5-4A30-85B0-B08931556ED1}">
      <dsp:nvSpPr>
        <dsp:cNvPr id="0" name=""/>
        <dsp:cNvSpPr/>
      </dsp:nvSpPr>
      <dsp:spPr>
        <a:xfrm>
          <a:off x="1296551" y="3863046"/>
          <a:ext cx="1762923" cy="176292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smtClean="0">
              <a:cs typeface="B Nazanin" panose="00000400000000000000" pitchFamily="2" charset="-78"/>
            </a:rPr>
            <a:t>سامانه هاي ثبت یکپارچه روابط حقوقی</a:t>
          </a:r>
          <a:endParaRPr lang="en-US" sz="2000" b="1" kern="1200">
            <a:cs typeface="B Nazanin" panose="00000400000000000000" pitchFamily="2" charset="-78"/>
          </a:endParaRPr>
        </a:p>
      </dsp:txBody>
      <dsp:txXfrm>
        <a:off x="1554725" y="4121220"/>
        <a:ext cx="1246575" cy="1246575"/>
      </dsp:txXfrm>
    </dsp:sp>
    <dsp:sp modelId="{DA654541-6906-4F49-A27C-58A669CFC83C}">
      <dsp:nvSpPr>
        <dsp:cNvPr id="0" name=""/>
        <dsp:cNvSpPr/>
      </dsp:nvSpPr>
      <dsp:spPr>
        <a:xfrm rot="16180373">
          <a:off x="4386070" y="1986408"/>
          <a:ext cx="480972" cy="33965"/>
        </a:xfrm>
        <a:custGeom>
          <a:avLst/>
          <a:gdLst/>
          <a:ahLst/>
          <a:cxnLst/>
          <a:rect l="0" t="0" r="0" b="0"/>
          <a:pathLst>
            <a:path>
              <a:moveTo>
                <a:pt x="0" y="16982"/>
              </a:moveTo>
              <a:lnTo>
                <a:pt x="480972" y="16982"/>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cs typeface="B Nazanin" panose="00000400000000000000" pitchFamily="2" charset="-78"/>
          </a:endParaRPr>
        </a:p>
      </dsp:txBody>
      <dsp:txXfrm rot="10800000">
        <a:off x="4614532" y="1991367"/>
        <a:ext cx="24048" cy="24048"/>
      </dsp:txXfrm>
    </dsp:sp>
    <dsp:sp modelId="{F51D6320-530B-4D41-87C5-D94DB995F2D5}">
      <dsp:nvSpPr>
        <dsp:cNvPr id="0" name=""/>
        <dsp:cNvSpPr/>
      </dsp:nvSpPr>
      <dsp:spPr>
        <a:xfrm>
          <a:off x="3738689" y="0"/>
          <a:ext cx="1762923" cy="176292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smtClean="0">
              <a:cs typeface="B Nazanin" panose="00000400000000000000" pitchFamily="2" charset="-78"/>
            </a:rPr>
            <a:t>سامانده هاي احراز هویت و انکارناپذیری حقوقی داده ها</a:t>
          </a:r>
          <a:endParaRPr lang="en-US" sz="1400" b="1" kern="1200">
            <a:cs typeface="B Nazanin" panose="00000400000000000000" pitchFamily="2" charset="-78"/>
          </a:endParaRPr>
        </a:p>
      </dsp:txBody>
      <dsp:txXfrm>
        <a:off x="3996863" y="258174"/>
        <a:ext cx="1246575" cy="12465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BA866-776F-45DC-BDDB-2ABFB236B66B}">
      <dsp:nvSpPr>
        <dsp:cNvPr id="0" name=""/>
        <dsp:cNvSpPr/>
      </dsp:nvSpPr>
      <dsp:spPr>
        <a:xfrm>
          <a:off x="2426402" y="1856394"/>
          <a:ext cx="2527709" cy="252770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r>
            <a:rPr lang="ar-SA" sz="3100" b="1" kern="1200" smtClean="0">
              <a:cs typeface="B Nazanin" panose="00000400000000000000" pitchFamily="2" charset="-78"/>
            </a:rPr>
            <a:t>سامانه</a:t>
          </a:r>
          <a:r>
            <a:rPr lang="fa-IR" sz="3100" kern="1200" smtClean="0"/>
            <a:t>‌</a:t>
          </a:r>
          <a:r>
            <a:rPr lang="ar-SA" sz="3100" b="1" kern="1200" smtClean="0">
              <a:cs typeface="B Nazanin" panose="00000400000000000000" pitchFamily="2" charset="-78"/>
            </a:rPr>
            <a:t>های</a:t>
          </a:r>
          <a:r>
            <a:rPr lang="fa-IR" sz="3100" b="1" kern="1200" smtClean="0">
              <a:cs typeface="B Nazanin" panose="00000400000000000000" pitchFamily="2" charset="-78"/>
            </a:rPr>
            <a:t> تولید اطلاعات</a:t>
          </a:r>
          <a:endParaRPr lang="en-US" sz="3100" kern="1200"/>
        </a:p>
      </dsp:txBody>
      <dsp:txXfrm>
        <a:off x="2796576" y="2226568"/>
        <a:ext cx="1787361" cy="1787361"/>
      </dsp:txXfrm>
    </dsp:sp>
    <dsp:sp modelId="{7D9F4BD8-F334-4E4D-B203-87A22DDF5E54}">
      <dsp:nvSpPr>
        <dsp:cNvPr id="0" name=""/>
        <dsp:cNvSpPr/>
      </dsp:nvSpPr>
      <dsp:spPr>
        <a:xfrm rot="16200000">
          <a:off x="3632871" y="1778036"/>
          <a:ext cx="114772" cy="41945"/>
        </a:xfrm>
        <a:custGeom>
          <a:avLst/>
          <a:gdLst/>
          <a:ahLst/>
          <a:cxnLst/>
          <a:rect l="0" t="0" r="0" b="0"/>
          <a:pathLst>
            <a:path>
              <a:moveTo>
                <a:pt x="0" y="20972"/>
              </a:moveTo>
              <a:lnTo>
                <a:pt x="114772" y="20972"/>
              </a:lnTo>
            </a:path>
          </a:pathLst>
        </a:custGeom>
        <a:noFill/>
        <a:ln w="15875"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87388" y="1796139"/>
        <a:ext cx="5738" cy="5738"/>
      </dsp:txXfrm>
    </dsp:sp>
    <dsp:sp modelId="{CF8346E0-A138-4090-B025-4836B4807BBF}">
      <dsp:nvSpPr>
        <dsp:cNvPr id="0" name=""/>
        <dsp:cNvSpPr/>
      </dsp:nvSpPr>
      <dsp:spPr>
        <a:xfrm>
          <a:off x="2830322" y="21753"/>
          <a:ext cx="1719869" cy="1719869"/>
        </a:xfrm>
        <a:prstGeom prst="ellipse">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1" kern="1200" smtClean="0">
              <a:cs typeface="B Nazanin" panose="00000400000000000000" pitchFamily="2" charset="-78"/>
            </a:rPr>
            <a:t>سامانه­های</a:t>
          </a:r>
          <a:r>
            <a:rPr lang="fa-IR" sz="1600" b="1" kern="1200" smtClean="0">
              <a:cs typeface="B Nazanin" panose="00000400000000000000" pitchFamily="2" charset="-78"/>
            </a:rPr>
            <a:t> ورود/خروج کالا  و دارایی (منقول و غیرمنقول)</a:t>
          </a:r>
          <a:endParaRPr lang="en-US" sz="1600" b="1" kern="1200" dirty="0"/>
        </a:p>
      </dsp:txBody>
      <dsp:txXfrm>
        <a:off x="3082191" y="273622"/>
        <a:ext cx="1216131" cy="1216131"/>
      </dsp:txXfrm>
    </dsp:sp>
    <dsp:sp modelId="{2F1C83BF-6C91-4D44-B47A-C483BF36DFB7}">
      <dsp:nvSpPr>
        <dsp:cNvPr id="0" name=""/>
        <dsp:cNvSpPr/>
      </dsp:nvSpPr>
      <dsp:spPr>
        <a:xfrm rot="20520000">
          <a:off x="4889446" y="2690991"/>
          <a:ext cx="114772" cy="41945"/>
        </a:xfrm>
        <a:custGeom>
          <a:avLst/>
          <a:gdLst/>
          <a:ahLst/>
          <a:cxnLst/>
          <a:rect l="0" t="0" r="0" b="0"/>
          <a:pathLst>
            <a:path>
              <a:moveTo>
                <a:pt x="0" y="20972"/>
              </a:moveTo>
              <a:lnTo>
                <a:pt x="114772" y="20972"/>
              </a:lnTo>
            </a:path>
          </a:pathLst>
        </a:custGeom>
        <a:noFill/>
        <a:ln w="15875"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43962" y="2709094"/>
        <a:ext cx="5738" cy="5738"/>
      </dsp:txXfrm>
    </dsp:sp>
    <dsp:sp modelId="{6A1CB350-498D-4368-AC70-49C4B263AC47}">
      <dsp:nvSpPr>
        <dsp:cNvPr id="0" name=""/>
        <dsp:cNvSpPr/>
      </dsp:nvSpPr>
      <dsp:spPr>
        <a:xfrm>
          <a:off x="4959321" y="1568561"/>
          <a:ext cx="1719869" cy="1719869"/>
        </a:xfrm>
        <a:prstGeom prst="ellipse">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smtClean="0">
              <a:cs typeface="B Nazanin" panose="00000400000000000000" pitchFamily="2" charset="-78"/>
            </a:rPr>
            <a:t>سامانه­های</a:t>
          </a:r>
          <a:r>
            <a:rPr lang="fa-IR" sz="1400" b="1" kern="1200" smtClean="0">
              <a:cs typeface="B Nazanin" panose="00000400000000000000" pitchFamily="2" charset="-78"/>
            </a:rPr>
            <a:t> ثبت معاملات کالا و دارایی(منقول و غیرمنقول)</a:t>
          </a:r>
          <a:endParaRPr lang="en-US" sz="1400" b="1" kern="1200"/>
        </a:p>
      </dsp:txBody>
      <dsp:txXfrm>
        <a:off x="5211190" y="1820430"/>
        <a:ext cx="1216131" cy="1216131"/>
      </dsp:txXfrm>
    </dsp:sp>
    <dsp:sp modelId="{0F126DE3-D734-4EC2-9FA9-A431958F9A27}">
      <dsp:nvSpPr>
        <dsp:cNvPr id="0" name=""/>
        <dsp:cNvSpPr/>
      </dsp:nvSpPr>
      <dsp:spPr>
        <a:xfrm rot="3240000">
          <a:off x="4409477" y="4168183"/>
          <a:ext cx="114772" cy="41945"/>
        </a:xfrm>
        <a:custGeom>
          <a:avLst/>
          <a:gdLst/>
          <a:ahLst/>
          <a:cxnLst/>
          <a:rect l="0" t="0" r="0" b="0"/>
          <a:pathLst>
            <a:path>
              <a:moveTo>
                <a:pt x="0" y="20972"/>
              </a:moveTo>
              <a:lnTo>
                <a:pt x="114772" y="20972"/>
              </a:lnTo>
            </a:path>
          </a:pathLst>
        </a:custGeom>
        <a:noFill/>
        <a:ln w="15875"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63994" y="4186286"/>
        <a:ext cx="5738" cy="5738"/>
      </dsp:txXfrm>
    </dsp:sp>
    <dsp:sp modelId="{50D7C681-2724-41EB-8D0A-1E03F94EAC1F}">
      <dsp:nvSpPr>
        <dsp:cNvPr id="0" name=""/>
        <dsp:cNvSpPr/>
      </dsp:nvSpPr>
      <dsp:spPr>
        <a:xfrm>
          <a:off x="4146116" y="4071349"/>
          <a:ext cx="1719869" cy="1719869"/>
        </a:xfrm>
        <a:prstGeom prst="ellipse">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smtClean="0"/>
            <a:t> </a:t>
          </a:r>
          <a:r>
            <a:rPr lang="ar-SA" sz="1600" b="1" kern="1200" smtClean="0">
              <a:cs typeface="B Nazanin" panose="00000400000000000000" pitchFamily="2" charset="-78"/>
            </a:rPr>
            <a:t>سامانه­های</a:t>
          </a:r>
          <a:r>
            <a:rPr lang="fa-IR" sz="1600" b="1" kern="1200" smtClean="0">
              <a:cs typeface="B Nazanin" panose="00000400000000000000" pitchFamily="2" charset="-78"/>
            </a:rPr>
            <a:t> ثبت تغییرات موقعیت جغرافیایی و انبارش کالا</a:t>
          </a:r>
          <a:endParaRPr lang="en-US" sz="1600" b="1" kern="1200"/>
        </a:p>
      </dsp:txBody>
      <dsp:txXfrm>
        <a:off x="4397985" y="4323218"/>
        <a:ext cx="1216131" cy="1216131"/>
      </dsp:txXfrm>
    </dsp:sp>
    <dsp:sp modelId="{A205BFB4-846F-49C3-A24C-070E9B969885}">
      <dsp:nvSpPr>
        <dsp:cNvPr id="0" name=""/>
        <dsp:cNvSpPr/>
      </dsp:nvSpPr>
      <dsp:spPr>
        <a:xfrm rot="7560000">
          <a:off x="2856265" y="4168183"/>
          <a:ext cx="114772" cy="41945"/>
        </a:xfrm>
        <a:custGeom>
          <a:avLst/>
          <a:gdLst/>
          <a:ahLst/>
          <a:cxnLst/>
          <a:rect l="0" t="0" r="0" b="0"/>
          <a:pathLst>
            <a:path>
              <a:moveTo>
                <a:pt x="0" y="20972"/>
              </a:moveTo>
              <a:lnTo>
                <a:pt x="114772" y="20972"/>
              </a:lnTo>
            </a:path>
          </a:pathLst>
        </a:custGeom>
        <a:noFill/>
        <a:ln w="15875"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10782" y="4186286"/>
        <a:ext cx="5738" cy="5738"/>
      </dsp:txXfrm>
    </dsp:sp>
    <dsp:sp modelId="{1E639F1D-A949-4E43-9C26-BD3DE34B7BDC}">
      <dsp:nvSpPr>
        <dsp:cNvPr id="0" name=""/>
        <dsp:cNvSpPr/>
      </dsp:nvSpPr>
      <dsp:spPr>
        <a:xfrm>
          <a:off x="1514529" y="4071349"/>
          <a:ext cx="1719869" cy="1719869"/>
        </a:xfrm>
        <a:prstGeom prst="ellipse">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SA" sz="1800" b="1" kern="1200" smtClean="0">
              <a:cs typeface="B Nazanin" panose="00000400000000000000" pitchFamily="2" charset="-78"/>
            </a:rPr>
            <a:t>سامانه­های</a:t>
          </a:r>
          <a:r>
            <a:rPr lang="fa-IR" sz="1800" b="1" kern="1200" smtClean="0">
              <a:cs typeface="B Nazanin" panose="00000400000000000000" pitchFamily="2" charset="-78"/>
            </a:rPr>
            <a:t>  مستندسازی جریان وجوه</a:t>
          </a:r>
          <a:endParaRPr lang="en-US" sz="1800" b="1" kern="1200"/>
        </a:p>
      </dsp:txBody>
      <dsp:txXfrm>
        <a:off x="1766398" y="4323218"/>
        <a:ext cx="1216131" cy="1216131"/>
      </dsp:txXfrm>
    </dsp:sp>
    <dsp:sp modelId="{2D58E2EA-76C1-41AC-8946-E9CA253017E3}">
      <dsp:nvSpPr>
        <dsp:cNvPr id="0" name=""/>
        <dsp:cNvSpPr/>
      </dsp:nvSpPr>
      <dsp:spPr>
        <a:xfrm rot="11880000">
          <a:off x="2376296" y="2690991"/>
          <a:ext cx="114772" cy="41945"/>
        </a:xfrm>
        <a:custGeom>
          <a:avLst/>
          <a:gdLst/>
          <a:ahLst/>
          <a:cxnLst/>
          <a:rect l="0" t="0" r="0" b="0"/>
          <a:pathLst>
            <a:path>
              <a:moveTo>
                <a:pt x="0" y="20972"/>
              </a:moveTo>
              <a:lnTo>
                <a:pt x="114772" y="20972"/>
              </a:lnTo>
            </a:path>
          </a:pathLst>
        </a:custGeom>
        <a:noFill/>
        <a:ln w="15875"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30813" y="2709094"/>
        <a:ext cx="5738" cy="5738"/>
      </dsp:txXfrm>
    </dsp:sp>
    <dsp:sp modelId="{39629367-7C9B-4CBD-81E1-BB91C9717854}">
      <dsp:nvSpPr>
        <dsp:cNvPr id="0" name=""/>
        <dsp:cNvSpPr/>
      </dsp:nvSpPr>
      <dsp:spPr>
        <a:xfrm>
          <a:off x="701323" y="1568561"/>
          <a:ext cx="1719869" cy="1719869"/>
        </a:xfrm>
        <a:prstGeom prst="ellipse">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smtClean="0">
              <a:cs typeface="B Nazanin" panose="00000400000000000000" pitchFamily="2" charset="-78"/>
            </a:rPr>
            <a:t>سامانه های  صدور مجوز</a:t>
          </a:r>
          <a:endParaRPr lang="en-US" sz="1800" b="1" kern="1200">
            <a:cs typeface="B Nazanin" panose="00000400000000000000" pitchFamily="2" charset="-78"/>
          </a:endParaRPr>
        </a:p>
      </dsp:txBody>
      <dsp:txXfrm>
        <a:off x="953192" y="1820430"/>
        <a:ext cx="1216131" cy="12161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6F66E-DF1F-41FE-A119-DA4E6CD53EF8}">
      <dsp:nvSpPr>
        <dsp:cNvPr id="0" name=""/>
        <dsp:cNvSpPr/>
      </dsp:nvSpPr>
      <dsp:spPr>
        <a:xfrm>
          <a:off x="2110699" y="0"/>
          <a:ext cx="1845072" cy="1845165"/>
        </a:xfrm>
        <a:prstGeom prst="circularArrow">
          <a:avLst>
            <a:gd name="adj1" fmla="val 10980"/>
            <a:gd name="adj2" fmla="val 1142322"/>
            <a:gd name="adj3" fmla="val 4500000"/>
            <a:gd name="adj4" fmla="val 10800000"/>
            <a:gd name="adj5" fmla="val 125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AFE36-21AF-45BA-B402-811E0791BBA1}">
      <dsp:nvSpPr>
        <dsp:cNvPr id="0" name=""/>
        <dsp:cNvSpPr/>
      </dsp:nvSpPr>
      <dsp:spPr>
        <a:xfrm>
          <a:off x="2518062" y="668261"/>
          <a:ext cx="1029654" cy="51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a-IR" sz="2300" b="1" kern="1200">
              <a:cs typeface="B Nazanin" panose="00000400000000000000" pitchFamily="2" charset="-78"/>
            </a:rPr>
            <a:t>مجوز</a:t>
          </a:r>
          <a:endParaRPr lang="en-US" sz="2300" b="1" kern="1200">
            <a:cs typeface="B Nazanin" panose="00000400000000000000" pitchFamily="2" charset="-78"/>
          </a:endParaRPr>
        </a:p>
      </dsp:txBody>
      <dsp:txXfrm>
        <a:off x="2518062" y="668261"/>
        <a:ext cx="1029654" cy="514597"/>
      </dsp:txXfrm>
    </dsp:sp>
    <dsp:sp modelId="{29E58E37-8B35-476F-8A67-D0C5FA91B8D2}">
      <dsp:nvSpPr>
        <dsp:cNvPr id="0" name=""/>
        <dsp:cNvSpPr/>
      </dsp:nvSpPr>
      <dsp:spPr>
        <a:xfrm>
          <a:off x="1598122" y="1060165"/>
          <a:ext cx="1845072" cy="1845165"/>
        </a:xfrm>
        <a:prstGeom prst="leftCircularArrow">
          <a:avLst>
            <a:gd name="adj1" fmla="val 10980"/>
            <a:gd name="adj2" fmla="val 1142322"/>
            <a:gd name="adj3" fmla="val 6300000"/>
            <a:gd name="adj4" fmla="val 18900000"/>
            <a:gd name="adj5" fmla="val 125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E4BEAE-8CB6-48AE-8559-DEA55F8AA56C}">
      <dsp:nvSpPr>
        <dsp:cNvPr id="0" name=""/>
        <dsp:cNvSpPr/>
      </dsp:nvSpPr>
      <dsp:spPr>
        <a:xfrm>
          <a:off x="2003407" y="1730810"/>
          <a:ext cx="1029654" cy="51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a-IR" sz="2300" b="1" kern="1200">
              <a:cs typeface="B Nazanin" panose="00000400000000000000" pitchFamily="2" charset="-78"/>
            </a:rPr>
            <a:t>تولید</a:t>
          </a:r>
          <a:endParaRPr lang="en-US" sz="2300" b="1" kern="1200">
            <a:cs typeface="B Nazanin" panose="00000400000000000000" pitchFamily="2" charset="-78"/>
          </a:endParaRPr>
        </a:p>
      </dsp:txBody>
      <dsp:txXfrm>
        <a:off x="2003407" y="1730810"/>
        <a:ext cx="1029654" cy="514597"/>
      </dsp:txXfrm>
    </dsp:sp>
    <dsp:sp modelId="{DFC26488-9AAA-4485-8E74-F6C921FB4BB8}">
      <dsp:nvSpPr>
        <dsp:cNvPr id="0" name=""/>
        <dsp:cNvSpPr/>
      </dsp:nvSpPr>
      <dsp:spPr>
        <a:xfrm>
          <a:off x="2110699" y="2125096"/>
          <a:ext cx="1845072" cy="1845165"/>
        </a:xfrm>
        <a:prstGeom prst="circularArrow">
          <a:avLst>
            <a:gd name="adj1" fmla="val 10980"/>
            <a:gd name="adj2" fmla="val 1142322"/>
            <a:gd name="adj3" fmla="val 4500000"/>
            <a:gd name="adj4" fmla="val 13500000"/>
            <a:gd name="adj5" fmla="val 125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33B669-99D5-440E-913A-E1E7C0E11735}">
      <dsp:nvSpPr>
        <dsp:cNvPr id="0" name=""/>
        <dsp:cNvSpPr/>
      </dsp:nvSpPr>
      <dsp:spPr>
        <a:xfrm>
          <a:off x="2518062" y="2792762"/>
          <a:ext cx="1029654" cy="51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a-IR" sz="2300" b="1" kern="1200">
              <a:cs typeface="B Nazanin" panose="00000400000000000000" pitchFamily="2" charset="-78"/>
            </a:rPr>
            <a:t>جابه‌جایی</a:t>
          </a:r>
          <a:endParaRPr lang="en-US" sz="2300" b="1" kern="1200">
            <a:cs typeface="B Nazanin" panose="00000400000000000000" pitchFamily="2" charset="-78"/>
          </a:endParaRPr>
        </a:p>
      </dsp:txBody>
      <dsp:txXfrm>
        <a:off x="2518062" y="2792762"/>
        <a:ext cx="1029654" cy="514597"/>
      </dsp:txXfrm>
    </dsp:sp>
    <dsp:sp modelId="{D74088C6-D013-437A-A606-BD7BC27F13A7}">
      <dsp:nvSpPr>
        <dsp:cNvPr id="0" name=""/>
        <dsp:cNvSpPr/>
      </dsp:nvSpPr>
      <dsp:spPr>
        <a:xfrm>
          <a:off x="1598122" y="3187049"/>
          <a:ext cx="1845072" cy="1845165"/>
        </a:xfrm>
        <a:prstGeom prst="leftCircularArrow">
          <a:avLst>
            <a:gd name="adj1" fmla="val 10980"/>
            <a:gd name="adj2" fmla="val 1142322"/>
            <a:gd name="adj3" fmla="val 6300000"/>
            <a:gd name="adj4" fmla="val 18900000"/>
            <a:gd name="adj5" fmla="val 125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3349F1-6803-4F53-876D-A9892C188C29}">
      <dsp:nvSpPr>
        <dsp:cNvPr id="0" name=""/>
        <dsp:cNvSpPr/>
      </dsp:nvSpPr>
      <dsp:spPr>
        <a:xfrm>
          <a:off x="2003407" y="3855311"/>
          <a:ext cx="1029654" cy="51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a-IR" sz="2300" b="1" kern="1200">
              <a:cs typeface="B Nazanin" panose="00000400000000000000" pitchFamily="2" charset="-78"/>
            </a:rPr>
            <a:t>معاملات</a:t>
          </a:r>
          <a:endParaRPr lang="en-US" sz="2300" b="1" kern="1200">
            <a:cs typeface="B Nazanin" panose="00000400000000000000" pitchFamily="2" charset="-78"/>
          </a:endParaRPr>
        </a:p>
      </dsp:txBody>
      <dsp:txXfrm>
        <a:off x="2003407" y="3855311"/>
        <a:ext cx="1029654" cy="514597"/>
      </dsp:txXfrm>
    </dsp:sp>
    <dsp:sp modelId="{C98AD161-0AEF-4786-AAB3-E62583A20A93}">
      <dsp:nvSpPr>
        <dsp:cNvPr id="0" name=""/>
        <dsp:cNvSpPr/>
      </dsp:nvSpPr>
      <dsp:spPr>
        <a:xfrm>
          <a:off x="2241872" y="4369908"/>
          <a:ext cx="1585149" cy="1586079"/>
        </a:xfrm>
        <a:prstGeom prst="blockArc">
          <a:avLst>
            <a:gd name="adj1" fmla="val 13500000"/>
            <a:gd name="adj2" fmla="val 10800000"/>
            <a:gd name="adj3" fmla="val 1274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58C87-F0CA-4D94-8E00-92BE1DAB3EEF}">
      <dsp:nvSpPr>
        <dsp:cNvPr id="0" name=""/>
        <dsp:cNvSpPr/>
      </dsp:nvSpPr>
      <dsp:spPr>
        <a:xfrm>
          <a:off x="2518062" y="4917859"/>
          <a:ext cx="1029654" cy="51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a-IR" sz="2300" b="1" kern="1200">
              <a:cs typeface="B Nazanin" panose="00000400000000000000" pitchFamily="2" charset="-78"/>
            </a:rPr>
            <a:t>وجوه</a:t>
          </a:r>
          <a:endParaRPr lang="en-US" sz="2300" b="1" kern="1200">
            <a:cs typeface="B Nazanin" panose="00000400000000000000" pitchFamily="2" charset="-78"/>
          </a:endParaRPr>
        </a:p>
      </dsp:txBody>
      <dsp:txXfrm>
        <a:off x="2518062" y="4917859"/>
        <a:ext cx="1029654" cy="51459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9/6/2016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469900"/>
            <a:ext cx="11226800" cy="5905499"/>
          </a:xfrm>
          <a:prstGeom prst="rect">
            <a:avLst/>
          </a:prstGeom>
        </p:spPr>
      </p:pic>
    </p:spTree>
    <p:extLst>
      <p:ext uri="{BB962C8B-B14F-4D97-AF65-F5344CB8AC3E}">
        <p14:creationId xmlns:p14="http://schemas.microsoft.com/office/powerpoint/2010/main" val="3031147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629400" y="1457960"/>
            <a:ext cx="4230914"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smtClean="0">
                <a:latin typeface="B Nazanin+ Black" panose="02000700000000000000" pitchFamily="2" charset="-78"/>
                <a:cs typeface="B Nazanin+ Black" panose="02000700000000000000" pitchFamily="2" charset="-78"/>
              </a:rPr>
              <a:t>مراحل و سطوح شفافیت؛</a:t>
            </a:r>
            <a:endParaRPr lang="en-US" sz="3200" dirty="0">
              <a:latin typeface="B Nazanin+ Black" panose="02000700000000000000" pitchFamily="2" charset="-78"/>
              <a:cs typeface="B Nazanin+ Black" panose="02000700000000000000" pitchFamily="2" charset="-78"/>
            </a:endParaRPr>
          </a:p>
        </p:txBody>
      </p:sp>
      <p:graphicFrame>
        <p:nvGraphicFramePr>
          <p:cNvPr id="3" name="Diagram 2"/>
          <p:cNvGraphicFramePr/>
          <p:nvPr>
            <p:extLst>
              <p:ext uri="{D42A27DB-BD31-4B8C-83A1-F6EECF244321}">
                <p14:modId xmlns:p14="http://schemas.microsoft.com/office/powerpoint/2010/main" val="3044631051"/>
              </p:ext>
            </p:extLst>
          </p:nvPr>
        </p:nvGraphicFramePr>
        <p:xfrm>
          <a:off x="812801" y="609600"/>
          <a:ext cx="6350000" cy="577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ine Callout 2 (Border and Accent Bar) 6"/>
          <p:cNvSpPr/>
          <p:nvPr/>
        </p:nvSpPr>
        <p:spPr>
          <a:xfrm>
            <a:off x="6737350" y="2080260"/>
            <a:ext cx="4015014" cy="3328670"/>
          </a:xfrm>
          <a:prstGeom prst="accentBorderCallout2">
            <a:avLst>
              <a:gd name="adj1" fmla="val 18750"/>
              <a:gd name="adj2" fmla="val -8333"/>
              <a:gd name="adj3" fmla="val 18750"/>
              <a:gd name="adj4" fmla="val -16667"/>
              <a:gd name="adj5" fmla="val 224"/>
              <a:gd name="adj6" fmla="val -5088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b="1" dirty="0">
                <a:cs typeface="B Nazanin" panose="00000400000000000000" pitchFamily="2" charset="-78"/>
              </a:rPr>
              <a:t>كسب اطلاعات نه به عنوان يك فرآيند اصيل و مستقل، بلكه به عنوان یک خروجی جانبی در هنگام وقوع یک تراکنش اقتصادی و </a:t>
            </a:r>
            <a:r>
              <a:rPr lang="fa-IR" sz="2400" b="1" dirty="0" smtClean="0">
                <a:cs typeface="B Nazanin" panose="00000400000000000000" pitchFamily="2" charset="-78"/>
              </a:rPr>
              <a:t>اجتماعی</a:t>
            </a:r>
          </a:p>
          <a:p>
            <a:pPr algn="ctr"/>
            <a:r>
              <a:rPr lang="fa-IR" sz="2400" b="1" dirty="0" smtClean="0">
                <a:cs typeface="B Nazanin" panose="00000400000000000000" pitchFamily="2" charset="-78"/>
              </a:rPr>
              <a:t> </a:t>
            </a:r>
          </a:p>
          <a:p>
            <a:pPr algn="ctr"/>
            <a:r>
              <a:rPr lang="fa-IR" sz="2400" dirty="0" smtClean="0">
                <a:cs typeface="B Nazanin" panose="00000400000000000000" pitchFamily="2" charset="-78"/>
              </a:rPr>
              <a:t>نحوه کسب اطلاعات؛</a:t>
            </a:r>
          </a:p>
          <a:p>
            <a:pPr algn="ctr"/>
            <a:r>
              <a:rPr lang="fa-IR" sz="2400" dirty="0" smtClean="0">
                <a:cs typeface="B Nazanin" panose="00000400000000000000" pitchFamily="2" charset="-78"/>
              </a:rPr>
              <a:t>خوداظهاری، دیگراظهاری، متکی بر عملکرد فرد</a:t>
            </a:r>
            <a:endParaRPr lang="en-US" sz="2400" dirty="0">
              <a:cs typeface="B Nazanin" panose="00000400000000000000" pitchFamily="2" charset="-78"/>
            </a:endParaRPr>
          </a:p>
        </p:txBody>
      </p:sp>
      <p:sp>
        <p:nvSpPr>
          <p:cNvPr id="8" name="Line Callout 2 (Border and Accent Bar) 7"/>
          <p:cNvSpPr/>
          <p:nvPr/>
        </p:nvSpPr>
        <p:spPr>
          <a:xfrm>
            <a:off x="6413500" y="3454400"/>
            <a:ext cx="3517900" cy="2667000"/>
          </a:xfrm>
          <a:prstGeom prst="accentBorderCallout2">
            <a:avLst>
              <a:gd name="adj1" fmla="val 18750"/>
              <a:gd name="adj2" fmla="val -8333"/>
              <a:gd name="adj3" fmla="val 4464"/>
              <a:gd name="adj4" fmla="val -26414"/>
              <a:gd name="adj5" fmla="val 23929"/>
              <a:gd name="adj6" fmla="val -5172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dirty="0">
                <a:cs typeface="B Nazanin" panose="00000400000000000000" pitchFamily="2" charset="-78"/>
              </a:rPr>
              <a:t>استفاده نا‌‌به‌‌جا از مفهوم «‌‌</a:t>
            </a:r>
            <a:r>
              <a:rPr lang="fa-IR" sz="3200" b="1" dirty="0">
                <a:cs typeface="B Nazanin" panose="00000400000000000000" pitchFamily="2" charset="-78"/>
              </a:rPr>
              <a:t>محرمانگی</a:t>
            </a:r>
            <a:r>
              <a:rPr lang="fa-IR" sz="3200" dirty="0">
                <a:cs typeface="B Nazanin" panose="00000400000000000000" pitchFamily="2" charset="-78"/>
              </a:rPr>
              <a:t>»</a:t>
            </a:r>
            <a:endParaRPr lang="en-US" sz="3200" dirty="0">
              <a:cs typeface="B Nazanin" panose="00000400000000000000" pitchFamily="2" charset="-78"/>
            </a:endParaRPr>
          </a:p>
        </p:txBody>
      </p:sp>
      <p:sp>
        <p:nvSpPr>
          <p:cNvPr id="9" name="Line Callout 2 (Border and Accent Bar) 8"/>
          <p:cNvSpPr/>
          <p:nvPr/>
        </p:nvSpPr>
        <p:spPr>
          <a:xfrm flipH="1">
            <a:off x="622300" y="1457960"/>
            <a:ext cx="2260600" cy="3183890"/>
          </a:xfrm>
          <a:prstGeom prst="accentBorderCallout2">
            <a:avLst>
              <a:gd name="adj1" fmla="val 18750"/>
              <a:gd name="adj2" fmla="val -8333"/>
              <a:gd name="adj3" fmla="val 87757"/>
              <a:gd name="adj4" fmla="val -30712"/>
              <a:gd name="adj5" fmla="val 114893"/>
              <a:gd name="adj6" fmla="val -185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800" dirty="0">
                <a:cs typeface="B Nazanin" panose="00000400000000000000" pitchFamily="2" charset="-78"/>
              </a:rPr>
              <a:t>اطلاعات با لحاظ مراتب دسترسی و محرمانگی، برای سطوح مختلف </a:t>
            </a:r>
            <a:r>
              <a:rPr lang="fa-IR" sz="2800" dirty="0" smtClean="0">
                <a:cs typeface="B Nazanin" panose="00000400000000000000" pitchFamily="2" charset="-78"/>
              </a:rPr>
              <a:t>حاکمیت </a:t>
            </a:r>
            <a:r>
              <a:rPr lang="fa-IR" sz="2800" dirty="0">
                <a:cs typeface="B Nazanin" panose="00000400000000000000" pitchFamily="2" charset="-78"/>
              </a:rPr>
              <a:t>افشا شود</a:t>
            </a:r>
            <a:endParaRPr lang="en-US" sz="2800" dirty="0">
              <a:cs typeface="B Nazanin" panose="00000400000000000000" pitchFamily="2" charset="-78"/>
            </a:endParaRPr>
          </a:p>
        </p:txBody>
      </p:sp>
    </p:spTree>
    <p:extLst>
      <p:ext uri="{BB962C8B-B14F-4D97-AF65-F5344CB8AC3E}">
        <p14:creationId xmlns:p14="http://schemas.microsoft.com/office/powerpoint/2010/main" val="40041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056C9C34-94BF-421D-9AE7-51D0B7E67FD0}"/>
                                            </p:graphicEl>
                                          </p:spTgt>
                                        </p:tgtEl>
                                        <p:attrNameLst>
                                          <p:attrName>style.visibility</p:attrName>
                                        </p:attrNameLst>
                                      </p:cBhvr>
                                      <p:to>
                                        <p:strVal val="visible"/>
                                      </p:to>
                                    </p:set>
                                    <p:anim calcmode="lin" valueType="num">
                                      <p:cBhvr additive="base">
                                        <p:cTn id="7" dur="500" fill="hold"/>
                                        <p:tgtEl>
                                          <p:spTgt spid="3">
                                            <p:graphicEl>
                                              <a:dgm id="{056C9C34-94BF-421D-9AE7-51D0B7E67FD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056C9C34-94BF-421D-9AE7-51D0B7E67FD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dgm id="{2328C7B7-1EB7-47CC-881E-C63E987871A0}"/>
                                            </p:graphicEl>
                                          </p:spTgt>
                                        </p:tgtEl>
                                        <p:attrNameLst>
                                          <p:attrName>style.visibility</p:attrName>
                                        </p:attrNameLst>
                                      </p:cBhvr>
                                      <p:to>
                                        <p:strVal val="visible"/>
                                      </p:to>
                                    </p:set>
                                    <p:anim calcmode="lin" valueType="num">
                                      <p:cBhvr additive="base">
                                        <p:cTn id="11" dur="500" fill="hold"/>
                                        <p:tgtEl>
                                          <p:spTgt spid="3">
                                            <p:graphicEl>
                                              <a:dgm id="{2328C7B7-1EB7-47CC-881E-C63E987871A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graphicEl>
                                              <a:dgm id="{2328C7B7-1EB7-47CC-881E-C63E987871A0}"/>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graphicEl>
                                              <a:dgm id="{DAF9DCED-131C-4679-9A4D-A08CB1B29CB3}"/>
                                            </p:graphicEl>
                                          </p:spTgt>
                                        </p:tgtEl>
                                        <p:attrNameLst>
                                          <p:attrName>style.visibility</p:attrName>
                                        </p:attrNameLst>
                                      </p:cBhvr>
                                      <p:to>
                                        <p:strVal val="visible"/>
                                      </p:to>
                                    </p:set>
                                    <p:anim calcmode="lin" valueType="num">
                                      <p:cBhvr additive="base">
                                        <p:cTn id="17" dur="500" fill="hold"/>
                                        <p:tgtEl>
                                          <p:spTgt spid="3">
                                            <p:graphicEl>
                                              <a:dgm id="{DAF9DCED-131C-4679-9A4D-A08CB1B29CB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DAF9DCED-131C-4679-9A4D-A08CB1B29CB3}"/>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graphicEl>
                                              <a:dgm id="{3AB5FA5F-F182-4738-829F-3B2D3636CF5B}"/>
                                            </p:graphicEl>
                                          </p:spTgt>
                                        </p:tgtEl>
                                        <p:attrNameLst>
                                          <p:attrName>style.visibility</p:attrName>
                                        </p:attrNameLst>
                                      </p:cBhvr>
                                      <p:to>
                                        <p:strVal val="visible"/>
                                      </p:to>
                                    </p:set>
                                    <p:anim calcmode="lin" valueType="num">
                                      <p:cBhvr additive="base">
                                        <p:cTn id="21" dur="500" fill="hold"/>
                                        <p:tgtEl>
                                          <p:spTgt spid="3">
                                            <p:graphicEl>
                                              <a:dgm id="{3AB5FA5F-F182-4738-829F-3B2D3636CF5B}"/>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graphicEl>
                                              <a:dgm id="{3AB5FA5F-F182-4738-829F-3B2D3636CF5B}"/>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graphicEl>
                                              <a:dgm id="{0FFF4F80-922B-42FB-9B5C-D2650002A296}"/>
                                            </p:graphicEl>
                                          </p:spTgt>
                                        </p:tgtEl>
                                        <p:attrNameLst>
                                          <p:attrName>style.visibility</p:attrName>
                                        </p:attrNameLst>
                                      </p:cBhvr>
                                      <p:to>
                                        <p:strVal val="visible"/>
                                      </p:to>
                                    </p:set>
                                    <p:anim calcmode="lin" valueType="num">
                                      <p:cBhvr additive="base">
                                        <p:cTn id="27" dur="500" fill="hold"/>
                                        <p:tgtEl>
                                          <p:spTgt spid="3">
                                            <p:graphicEl>
                                              <a:dgm id="{0FFF4F80-922B-42FB-9B5C-D2650002A29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0FFF4F80-922B-42FB-9B5C-D2650002A296}"/>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graphicEl>
                                              <a:dgm id="{6BD18601-7A71-47EA-B1FF-567D50D05D41}"/>
                                            </p:graphicEl>
                                          </p:spTgt>
                                        </p:tgtEl>
                                        <p:attrNameLst>
                                          <p:attrName>style.visibility</p:attrName>
                                        </p:attrNameLst>
                                      </p:cBhvr>
                                      <p:to>
                                        <p:strVal val="visible"/>
                                      </p:to>
                                    </p:set>
                                    <p:anim calcmode="lin" valueType="num">
                                      <p:cBhvr additive="base">
                                        <p:cTn id="31" dur="500" fill="hold"/>
                                        <p:tgtEl>
                                          <p:spTgt spid="3">
                                            <p:graphicEl>
                                              <a:dgm id="{6BD18601-7A71-47EA-B1FF-567D50D05D4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6BD18601-7A71-47EA-B1FF-567D50D05D4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graphicEl>
                                              <a:dgm id="{04E7E103-660C-40D6-AB0B-93F7F68DEA0A}"/>
                                            </p:graphicEl>
                                          </p:spTgt>
                                        </p:tgtEl>
                                        <p:attrNameLst>
                                          <p:attrName>style.visibility</p:attrName>
                                        </p:attrNameLst>
                                      </p:cBhvr>
                                      <p:to>
                                        <p:strVal val="visible"/>
                                      </p:to>
                                    </p:set>
                                    <p:anim calcmode="lin" valueType="num">
                                      <p:cBhvr additive="base">
                                        <p:cTn id="37" dur="500" fill="hold"/>
                                        <p:tgtEl>
                                          <p:spTgt spid="3">
                                            <p:graphicEl>
                                              <a:dgm id="{04E7E103-660C-40D6-AB0B-93F7F68DEA0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04E7E103-660C-40D6-AB0B-93F7F68DEA0A}"/>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graphicEl>
                                              <a:dgm id="{A3BCD376-3D17-48D3-9450-E880609BEE33}"/>
                                            </p:graphicEl>
                                          </p:spTgt>
                                        </p:tgtEl>
                                        <p:attrNameLst>
                                          <p:attrName>style.visibility</p:attrName>
                                        </p:attrNameLst>
                                      </p:cBhvr>
                                      <p:to>
                                        <p:strVal val="visible"/>
                                      </p:to>
                                    </p:set>
                                    <p:anim calcmode="lin" valueType="num">
                                      <p:cBhvr additive="base">
                                        <p:cTn id="41" dur="500" fill="hold"/>
                                        <p:tgtEl>
                                          <p:spTgt spid="3">
                                            <p:graphicEl>
                                              <a:dgm id="{A3BCD376-3D17-48D3-9450-E880609BEE33}"/>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graphicEl>
                                              <a:dgm id="{A3BCD376-3D17-48D3-9450-E880609BEE33}"/>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ircle(in)">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ircle(in)">
                                      <p:cBhvr>
                                        <p:cTn id="57" dur="20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circle(in)">
                                      <p:cBhvr>
                                        <p:cTn id="67" dur="20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4" fill="hold" grpId="1" nodeType="clickEffect">
                                  <p:stCondLst>
                                    <p:cond delay="0"/>
                                  </p:stCondLst>
                                  <p:childTnLst>
                                    <p:animEffect transition="out" filter="wipe(down)">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7" grpId="0" animBg="1"/>
      <p:bldP spid="7" grpId="1" animBg="1"/>
      <p:bldP spid="8" grpId="0" animBg="1"/>
      <p:bldP spid="8"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59783" y="1457960"/>
            <a:ext cx="2787467"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smtClean="0">
                <a:latin typeface="B Nazanin+ Black" panose="02000700000000000000" pitchFamily="2" charset="-78"/>
                <a:cs typeface="B Nazanin+ Black" panose="02000700000000000000" pitchFamily="2" charset="-78"/>
              </a:rPr>
              <a:t>سامانه‌محوری؛</a:t>
            </a:r>
            <a:endParaRPr lang="en-US" sz="3200" dirty="0">
              <a:latin typeface="B Nazanin+ Black" panose="02000700000000000000" pitchFamily="2" charset="-78"/>
              <a:cs typeface="B Nazanin+ Black" panose="02000700000000000000" pitchFamily="2" charset="-78"/>
            </a:endParaRPr>
          </a:p>
        </p:txBody>
      </p:sp>
      <p:sp>
        <p:nvSpPr>
          <p:cNvPr id="3" name="Rectangle 2"/>
          <p:cNvSpPr/>
          <p:nvPr/>
        </p:nvSpPr>
        <p:spPr>
          <a:xfrm>
            <a:off x="718457" y="2551837"/>
            <a:ext cx="9966960" cy="2677656"/>
          </a:xfrm>
          <a:prstGeom prst="rect">
            <a:avLst/>
          </a:prstGeom>
        </p:spPr>
        <p:txBody>
          <a:bodyPr wrap="square">
            <a:spAutoFit/>
          </a:bodyPr>
          <a:lstStyle/>
          <a:p>
            <a:pPr algn="ctr" rtl="1"/>
            <a:r>
              <a:rPr lang="fa-IR" sz="2800" dirty="0">
                <a:latin typeface="Times New Roman" panose="02020603050405020304" pitchFamily="18" charset="0"/>
                <a:ea typeface="Times New Roman" panose="02020603050405020304" pitchFamily="18" charset="0"/>
                <a:cs typeface="B Nazanin" panose="00000400000000000000" pitchFamily="2" charset="-78"/>
              </a:rPr>
              <a:t>سامانه‌‌ها با ایجاد یک </a:t>
            </a:r>
            <a:r>
              <a:rPr lang="fa-IR" sz="2800" b="1" dirty="0">
                <a:latin typeface="Times New Roman" panose="02020603050405020304" pitchFamily="18" charset="0"/>
                <a:ea typeface="Times New Roman" panose="02020603050405020304" pitchFamily="18" charset="0"/>
                <a:cs typeface="B Nazanin" panose="00000400000000000000" pitchFamily="2" charset="-78"/>
              </a:rPr>
              <a:t>چرخه تکاملیِ خودتصحیح برای کلیه مراحل کسب و راستی‌‌آزمایی اطلاعات</a:t>
            </a:r>
            <a:r>
              <a:rPr lang="fa-IR" sz="2800" dirty="0">
                <a:latin typeface="Times New Roman" panose="02020603050405020304" pitchFamily="18" charset="0"/>
                <a:ea typeface="Times New Roman" panose="02020603050405020304" pitchFamily="18" charset="0"/>
                <a:cs typeface="B Nazanin" panose="00000400000000000000" pitchFamily="2" charset="-78"/>
              </a:rPr>
              <a:t> (از طریق ایجاد زنجیره مرتبط و متصلی از بانک‌‌های داده‌‌های اقتصادی)، هم درجه بالایي از صحتِ اطلاعات را دارا هستند و هم از طریق به‌‌روزرساني و به‌‌هنگام‌سازي داده‌‌ها، مانعِ حیات اطلاعاتِ ناقص</a:t>
            </a:r>
            <a:r>
              <a:rPr lang="fa-IR" sz="2800" dirty="0">
                <a:ea typeface="Times New Roman" panose="02020603050405020304" pitchFamily="18" charset="0"/>
                <a:cs typeface="B Nazanin" panose="00000400000000000000" pitchFamily="2" charset="-78"/>
              </a:rPr>
              <a:t> </a:t>
            </a:r>
            <a:r>
              <a:rPr lang="fa-IR" sz="2800" dirty="0">
                <a:latin typeface="Times New Roman" panose="02020603050405020304" pitchFamily="18" charset="0"/>
                <a:ea typeface="Times New Roman" panose="02020603050405020304" pitchFamily="18" charset="0"/>
                <a:cs typeface="B Nazanin" panose="00000400000000000000" pitchFamily="2" charset="-78"/>
              </a:rPr>
              <a:t>و متناقض در این چرخه می شوند‌‌. بنابراین سامانه‌‌محوری در امر افشاء اطلاعات اقتصادی، محاسن منحصر به فردي با خود به دنبال دارد، که مهم‌‌ترین آنها، </a:t>
            </a:r>
            <a:r>
              <a:rPr lang="fa-IR" sz="2800" b="1" dirty="0">
                <a:latin typeface="Times New Roman" panose="02020603050405020304" pitchFamily="18" charset="0"/>
                <a:ea typeface="Times New Roman" panose="02020603050405020304" pitchFamily="18" charset="0"/>
                <a:cs typeface="B Nazanin" panose="00000400000000000000" pitchFamily="2" charset="-78"/>
              </a:rPr>
              <a:t>بازدارندگی نظام‌مند </a:t>
            </a:r>
            <a:r>
              <a:rPr lang="fa-IR" sz="2800" dirty="0">
                <a:latin typeface="Times New Roman" panose="02020603050405020304" pitchFamily="18" charset="0"/>
                <a:ea typeface="Times New Roman" panose="02020603050405020304" pitchFamily="18" charset="0"/>
                <a:cs typeface="B Nazanin" panose="00000400000000000000" pitchFamily="2" charset="-78"/>
              </a:rPr>
              <a:t>از وقوع جرم و تخلف است. </a:t>
            </a:r>
            <a:endParaRPr lang="en-US" sz="2800" dirty="0">
              <a:cs typeface="B Nazanin" panose="00000400000000000000" pitchFamily="2" charset="-78"/>
            </a:endParaRPr>
          </a:p>
        </p:txBody>
      </p:sp>
    </p:spTree>
    <p:extLst>
      <p:ext uri="{BB962C8B-B14F-4D97-AF65-F5344CB8AC3E}">
        <p14:creationId xmlns:p14="http://schemas.microsoft.com/office/powerpoint/2010/main" val="4041803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95900" y="4061766"/>
            <a:ext cx="3467100" cy="4826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Courier New" panose="02070309020205020404" pitchFamily="49" charset="0"/>
              <a:buChar char="o"/>
            </a:pPr>
            <a:r>
              <a:rPr lang="fa-IR" sz="3200" dirty="0" smtClean="0">
                <a:latin typeface="B Nazanin+ Black" panose="02000700000000000000" pitchFamily="2" charset="-78"/>
                <a:cs typeface="B Nazanin" panose="00000400000000000000" pitchFamily="2" charset="-78"/>
              </a:rPr>
              <a:t>اسناد و مدارک</a:t>
            </a:r>
          </a:p>
        </p:txBody>
      </p:sp>
      <p:sp>
        <p:nvSpPr>
          <p:cNvPr id="4" name="Rectangle 3"/>
          <p:cNvSpPr/>
          <p:nvPr/>
        </p:nvSpPr>
        <p:spPr>
          <a:xfrm>
            <a:off x="3950464" y="2733288"/>
            <a:ext cx="4812536" cy="584775"/>
          </a:xfrm>
          <a:prstGeom prst="rect">
            <a:avLst/>
          </a:prstGeom>
        </p:spPr>
        <p:txBody>
          <a:bodyPr wrap="none">
            <a:spAutoFit/>
          </a:bodyPr>
          <a:lstStyle/>
          <a:p>
            <a:pPr marL="457200" indent="-457200" algn="just" rtl="1">
              <a:spcBef>
                <a:spcPct val="0"/>
              </a:spcBef>
              <a:buFont typeface="Courier New" panose="02070309020205020404" pitchFamily="49" charset="0"/>
              <a:buChar char="o"/>
            </a:pPr>
            <a:r>
              <a:rPr lang="fa-IR" sz="3200" dirty="0" smtClean="0">
                <a:ln w="3175" cmpd="sng">
                  <a:noFill/>
                </a:ln>
                <a:solidFill>
                  <a:schemeClr val="tx1">
                    <a:lumMod val="85000"/>
                    <a:lumOff val="15000"/>
                  </a:schemeClr>
                </a:solidFill>
                <a:latin typeface="B Nazanin+ Black" panose="02000700000000000000" pitchFamily="2" charset="-78"/>
                <a:ea typeface="+mj-ea"/>
                <a:cs typeface="B Nazanin" panose="00000400000000000000" pitchFamily="2" charset="-78"/>
              </a:rPr>
              <a:t>کالا، خدمات و دارایی‌های فیزیکی</a:t>
            </a:r>
            <a:endParaRPr lang="fa-IR" sz="3200" dirty="0">
              <a:ln w="3175" cmpd="sng">
                <a:noFill/>
              </a:ln>
              <a:solidFill>
                <a:schemeClr val="tx1">
                  <a:lumMod val="85000"/>
                  <a:lumOff val="15000"/>
                </a:schemeClr>
              </a:solidFill>
              <a:latin typeface="B Nazanin+ Black" panose="02000700000000000000" pitchFamily="2" charset="-78"/>
              <a:ea typeface="+mj-ea"/>
              <a:cs typeface="B Nazanin" panose="00000400000000000000" pitchFamily="2" charset="-78"/>
            </a:endParaRPr>
          </a:p>
        </p:txBody>
      </p:sp>
      <p:sp>
        <p:nvSpPr>
          <p:cNvPr id="5" name="Rectangle 4"/>
          <p:cNvSpPr/>
          <p:nvPr/>
        </p:nvSpPr>
        <p:spPr>
          <a:xfrm>
            <a:off x="4415335" y="3397527"/>
            <a:ext cx="4347665" cy="584775"/>
          </a:xfrm>
          <a:prstGeom prst="rect">
            <a:avLst/>
          </a:prstGeom>
        </p:spPr>
        <p:txBody>
          <a:bodyPr wrap="none">
            <a:spAutoFit/>
          </a:bodyPr>
          <a:lstStyle/>
          <a:p>
            <a:pPr marL="457200" indent="-457200" algn="just" rtl="1">
              <a:buFont typeface="Courier New" panose="02070309020205020404" pitchFamily="49" charset="0"/>
              <a:buChar char="o"/>
            </a:pPr>
            <a:r>
              <a:rPr lang="fa-IR" sz="3200" dirty="0" smtClean="0">
                <a:ln w="3175" cmpd="sng">
                  <a:noFill/>
                </a:ln>
                <a:solidFill>
                  <a:schemeClr val="tx1">
                    <a:lumMod val="85000"/>
                    <a:lumOff val="15000"/>
                  </a:schemeClr>
                </a:solidFill>
                <a:latin typeface="B Nazanin+ Black" panose="02000700000000000000" pitchFamily="2" charset="-78"/>
                <a:ea typeface="+mj-ea"/>
                <a:cs typeface="B Nazanin" panose="00000400000000000000" pitchFamily="2" charset="-78"/>
              </a:rPr>
              <a:t>پول، اعتبار و دارایی‌های مالی</a:t>
            </a:r>
            <a:endParaRPr lang="fa-IR" sz="3200" dirty="0">
              <a:ln w="3175" cmpd="sng">
                <a:noFill/>
              </a:ln>
              <a:solidFill>
                <a:schemeClr val="tx1">
                  <a:lumMod val="85000"/>
                  <a:lumOff val="15000"/>
                </a:schemeClr>
              </a:solidFill>
              <a:latin typeface="B Nazanin+ Black" panose="02000700000000000000" pitchFamily="2" charset="-78"/>
              <a:ea typeface="+mj-ea"/>
              <a:cs typeface="B Nazanin" panose="00000400000000000000" pitchFamily="2" charset="-78"/>
            </a:endParaRPr>
          </a:p>
        </p:txBody>
      </p:sp>
      <p:sp>
        <p:nvSpPr>
          <p:cNvPr id="7" name="Title 1"/>
          <p:cNvSpPr txBox="1">
            <a:spLocks/>
          </p:cNvSpPr>
          <p:nvPr/>
        </p:nvSpPr>
        <p:spPr>
          <a:xfrm>
            <a:off x="6057900" y="1457960"/>
            <a:ext cx="4802414"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a:latin typeface="B Nazanin+ Black" panose="02000700000000000000" pitchFamily="2" charset="-78"/>
                <a:cs typeface="B Nazanin+ Black" panose="02000700000000000000" pitchFamily="2" charset="-78"/>
              </a:rPr>
              <a:t>جریانات اصلی اقتصاد</a:t>
            </a:r>
            <a:r>
              <a:rPr lang="fa-IR" sz="3200" dirty="0" smtClean="0">
                <a:latin typeface="B Nazanin+ Black" panose="02000700000000000000" pitchFamily="2" charset="-78"/>
                <a:cs typeface="B Nazanin+ Black" panose="02000700000000000000" pitchFamily="2" charset="-78"/>
              </a:rPr>
              <a:t>؛ </a:t>
            </a:r>
            <a:endParaRPr lang="en-US" sz="3200" dirty="0">
              <a:latin typeface="B Nazanin+ Black" panose="02000700000000000000" pitchFamily="2" charset="-78"/>
              <a:cs typeface="B Nazanin+ Black" panose="02000700000000000000" pitchFamily="2" charset="-78"/>
            </a:endParaRPr>
          </a:p>
        </p:txBody>
      </p:sp>
    </p:spTree>
    <p:extLst>
      <p:ext uri="{BB962C8B-B14F-4D97-AF65-F5344CB8AC3E}">
        <p14:creationId xmlns:p14="http://schemas.microsoft.com/office/powerpoint/2010/main" val="172554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 \درسی\شفافیت اقتصادی\منشور.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470263"/>
            <a:ext cx="11247120" cy="5943600"/>
          </a:xfrm>
          <a:prstGeom prst="rect">
            <a:avLst/>
          </a:prstGeom>
          <a:noFill/>
          <a:ln>
            <a:noFill/>
          </a:ln>
        </p:spPr>
      </p:pic>
    </p:spTree>
    <p:extLst>
      <p:ext uri="{BB962C8B-B14F-4D97-AF65-F5344CB8AC3E}">
        <p14:creationId xmlns:p14="http://schemas.microsoft.com/office/powerpoint/2010/main" val="871224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38900" y="685647"/>
            <a:ext cx="5081814"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smtClean="0">
                <a:latin typeface="B Nazanin+ Black" panose="02000700000000000000" pitchFamily="2" charset="-78"/>
                <a:cs typeface="B Nazanin+ Black" panose="02000700000000000000" pitchFamily="2" charset="-78"/>
              </a:rPr>
              <a:t>افراز سامانه‌های حوزه شفافیت؛</a:t>
            </a:r>
            <a:endParaRPr lang="en-US" sz="3200" dirty="0">
              <a:latin typeface="B Nazanin+ Black" panose="02000700000000000000" pitchFamily="2" charset="-78"/>
              <a:cs typeface="B Nazanin+ Black" panose="02000700000000000000" pitchFamily="2" charset="-78"/>
            </a:endParaRPr>
          </a:p>
        </p:txBody>
      </p:sp>
      <p:grpSp>
        <p:nvGrpSpPr>
          <p:cNvPr id="3" name="Group 2"/>
          <p:cNvGrpSpPr>
            <a:grpSpLocks/>
          </p:cNvGrpSpPr>
          <p:nvPr/>
        </p:nvGrpSpPr>
        <p:grpSpPr bwMode="auto">
          <a:xfrm>
            <a:off x="1461951" y="996797"/>
            <a:ext cx="8115300" cy="5333999"/>
            <a:chOff x="-1219" y="-1463"/>
            <a:chExt cx="66324" cy="51511"/>
          </a:xfrm>
        </p:grpSpPr>
        <p:pic>
          <p:nvPicPr>
            <p:cNvPr id="4" name="Diagram 2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 y="-1463"/>
              <a:ext cx="66324" cy="5151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a:spLocks noChangeArrowheads="1"/>
            </p:cNvSpPr>
            <p:nvPr/>
          </p:nvSpPr>
          <p:spPr bwMode="auto">
            <a:xfrm>
              <a:off x="45243" y="30861"/>
              <a:ext cx="15526" cy="13144"/>
            </a:xfrm>
            <a:prstGeom prst="roundRect">
              <a:avLst>
                <a:gd name="adj" fmla="val 16667"/>
              </a:avLst>
            </a:prstGeom>
            <a:gradFill rotWithShape="1">
              <a:gsLst>
                <a:gs pos="0">
                  <a:srgbClr val="7AA9DA"/>
                </a:gs>
                <a:gs pos="48000">
                  <a:srgbClr val="B6D0F2"/>
                </a:gs>
                <a:gs pos="100000">
                  <a:srgbClr val="D8EAFF"/>
                </a:gs>
              </a:gsLst>
              <a:lin ang="16200000" scaled="1"/>
            </a:gradFill>
            <a:ln w="12700">
              <a:solidFill>
                <a:schemeClr val="accent1">
                  <a:lumMod val="100000"/>
                  <a:lumOff val="0"/>
                </a:schemeClr>
              </a:solidFill>
              <a:round/>
              <a:headEnd/>
              <a:tailEnd/>
            </a:ln>
            <a:effectLst>
              <a:outerShdw dist="12700" dir="5400000" sx="102000" sy="102000" rotWithShape="0">
                <a:srgbClr val="000000">
                  <a:alpha val="31999"/>
                </a:srgbClr>
              </a:outerShdw>
            </a:effectLst>
          </p:spPr>
          <p:txBody>
            <a:bodyPr rot="0" vert="horz" wrap="square" lIns="91440" tIns="45720" rIns="91440" bIns="45720" anchor="ctr" anchorCtr="0" upright="1">
              <a:noAutofit/>
            </a:bodyPr>
            <a:lstStyle/>
            <a:p>
              <a:pPr marL="0" marR="0" algn="ctr" rtl="1">
                <a:spcBef>
                  <a:spcPts val="0"/>
                </a:spcBef>
                <a:spcAft>
                  <a:spcPts val="0"/>
                </a:spcAft>
              </a:pPr>
              <a:r>
                <a:rPr lang="fa-IR" sz="1200">
                  <a:effectLst/>
                  <a:latin typeface="Times New Roman" panose="02020603050405020304" pitchFamily="18" charset="0"/>
                  <a:ea typeface="Times New Roman" panose="02020603050405020304" pitchFamily="18" charset="0"/>
                  <a:cs typeface="Yagut"/>
                </a:rPr>
                <a:t>سامانه های کاربردی</a:t>
              </a:r>
              <a:endParaRPr lang="en-US" sz="1200">
                <a:effectLst/>
                <a:latin typeface="Times New Roman" panose="02020603050405020304" pitchFamily="18" charset="0"/>
                <a:ea typeface="Times New Roman" panose="02020603050405020304" pitchFamily="18" charset="0"/>
                <a:cs typeface="Yagut"/>
              </a:endParaRPr>
            </a:p>
          </p:txBody>
        </p:sp>
      </p:grpSp>
      <p:sp>
        <p:nvSpPr>
          <p:cNvPr id="6" name="Line Callout 2 (Border and Accent Bar) 5"/>
          <p:cNvSpPr/>
          <p:nvPr/>
        </p:nvSpPr>
        <p:spPr>
          <a:xfrm>
            <a:off x="7458891" y="1933162"/>
            <a:ext cx="2534194" cy="1959569"/>
          </a:xfrm>
          <a:prstGeom prst="accentBorderCallout2">
            <a:avLst>
              <a:gd name="adj1" fmla="val 18750"/>
              <a:gd name="adj2" fmla="val -8333"/>
              <a:gd name="adj3" fmla="val 56747"/>
              <a:gd name="adj4" fmla="val -49141"/>
              <a:gd name="adj5" fmla="val -7491"/>
              <a:gd name="adj6" fmla="val -14460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dirty="0" smtClean="0">
                <a:cs typeface="B Nazanin" panose="00000400000000000000" pitchFamily="2" charset="-78"/>
              </a:rPr>
              <a:t>در حکم؛ کاغذ </a:t>
            </a:r>
            <a:r>
              <a:rPr lang="fa-IR" sz="3200" dirty="0">
                <a:cs typeface="B Nazanin" panose="00000400000000000000" pitchFamily="2" charset="-78"/>
              </a:rPr>
              <a:t>و قلم و قواعد دستوری نوشتار</a:t>
            </a:r>
            <a:endParaRPr lang="en-US" sz="3200" dirty="0">
              <a:cs typeface="B Nazanin" panose="00000400000000000000" pitchFamily="2" charset="-78"/>
            </a:endParaRPr>
          </a:p>
        </p:txBody>
      </p:sp>
      <p:sp>
        <p:nvSpPr>
          <p:cNvPr id="7" name="Line Callout 2 (Border and Accent Bar) 6"/>
          <p:cNvSpPr/>
          <p:nvPr/>
        </p:nvSpPr>
        <p:spPr>
          <a:xfrm>
            <a:off x="8839199" y="3083511"/>
            <a:ext cx="2534194" cy="1959569"/>
          </a:xfrm>
          <a:prstGeom prst="accentBorderCallout2">
            <a:avLst>
              <a:gd name="adj1" fmla="val 18750"/>
              <a:gd name="adj2" fmla="val -8333"/>
              <a:gd name="adj3" fmla="val 56747"/>
              <a:gd name="adj4" fmla="val -49141"/>
              <a:gd name="adj5" fmla="val 6508"/>
              <a:gd name="adj6" fmla="val -1611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dirty="0">
                <a:cs typeface="B Nazanin" panose="00000400000000000000" pitchFamily="2" charset="-78"/>
              </a:rPr>
              <a:t>مانندِ حروف الف‌‌با</a:t>
            </a:r>
            <a:endParaRPr lang="en-US" sz="3200" dirty="0">
              <a:cs typeface="B Nazanin" panose="00000400000000000000" pitchFamily="2" charset="-78"/>
            </a:endParaRPr>
          </a:p>
        </p:txBody>
      </p:sp>
      <p:sp>
        <p:nvSpPr>
          <p:cNvPr id="8" name="Line Callout 2 (Border and Accent Bar) 7"/>
          <p:cNvSpPr/>
          <p:nvPr/>
        </p:nvSpPr>
        <p:spPr>
          <a:xfrm flipH="1">
            <a:off x="1614304" y="3364184"/>
            <a:ext cx="2534194" cy="1959569"/>
          </a:xfrm>
          <a:prstGeom prst="accentBorderCallout2">
            <a:avLst>
              <a:gd name="adj1" fmla="val 18750"/>
              <a:gd name="adj2" fmla="val -8333"/>
              <a:gd name="adj3" fmla="val 88078"/>
              <a:gd name="adj4" fmla="val -26976"/>
              <a:gd name="adj5" fmla="val 41839"/>
              <a:gd name="adj6" fmla="val -8945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dirty="0">
                <a:cs typeface="B Nazanin" panose="00000400000000000000" pitchFamily="2" charset="-78"/>
              </a:rPr>
              <a:t>کلمه </a:t>
            </a:r>
            <a:endParaRPr lang="en-US" sz="3200" dirty="0">
              <a:cs typeface="B Nazanin" panose="00000400000000000000" pitchFamily="2" charset="-78"/>
            </a:endParaRPr>
          </a:p>
        </p:txBody>
      </p:sp>
      <p:sp>
        <p:nvSpPr>
          <p:cNvPr id="9" name="Line Callout 2 (Border and Accent Bar) 8"/>
          <p:cNvSpPr/>
          <p:nvPr/>
        </p:nvSpPr>
        <p:spPr>
          <a:xfrm flipH="1">
            <a:off x="3673881" y="685647"/>
            <a:ext cx="2534194" cy="1959569"/>
          </a:xfrm>
          <a:prstGeom prst="accentBorderCallout2">
            <a:avLst>
              <a:gd name="adj1" fmla="val 18750"/>
              <a:gd name="adj2" fmla="val -8333"/>
              <a:gd name="adj3" fmla="val 52747"/>
              <a:gd name="adj4" fmla="val -57904"/>
              <a:gd name="adj5" fmla="val 208494"/>
              <a:gd name="adj6" fmla="val -750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dirty="0" smtClean="0">
                <a:cs typeface="B Nazanin" panose="00000400000000000000" pitchFamily="2" charset="-78"/>
              </a:rPr>
              <a:t>جمله </a:t>
            </a:r>
            <a:endParaRPr lang="en-US" sz="3200" dirty="0">
              <a:cs typeface="B Nazanin" panose="00000400000000000000" pitchFamily="2" charset="-78"/>
            </a:endParaRPr>
          </a:p>
        </p:txBody>
      </p:sp>
    </p:spTree>
    <p:extLst>
      <p:ext uri="{BB962C8B-B14F-4D97-AF65-F5344CB8AC3E}">
        <p14:creationId xmlns:p14="http://schemas.microsoft.com/office/powerpoint/2010/main" val="178673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73736" y="1457960"/>
            <a:ext cx="2186577"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smtClean="0">
                <a:latin typeface="B Nazanin+ Black" panose="02000700000000000000" pitchFamily="2" charset="-78"/>
                <a:cs typeface="B Nazanin+ Black" panose="02000700000000000000" pitchFamily="2" charset="-78"/>
              </a:rPr>
              <a:t>زیرساخت؛ </a:t>
            </a:r>
            <a:endParaRPr lang="en-US" sz="3200" dirty="0">
              <a:latin typeface="B Nazanin+ Black" panose="02000700000000000000" pitchFamily="2" charset="-78"/>
              <a:cs typeface="B Nazanin+ Black" panose="02000700000000000000" pitchFamily="2" charset="-78"/>
            </a:endParaRPr>
          </a:p>
        </p:txBody>
      </p:sp>
      <p:graphicFrame>
        <p:nvGraphicFramePr>
          <p:cNvPr id="3" name="Diagram 2"/>
          <p:cNvGraphicFramePr/>
          <p:nvPr>
            <p:extLst>
              <p:ext uri="{D42A27DB-BD31-4B8C-83A1-F6EECF244321}">
                <p14:modId xmlns:p14="http://schemas.microsoft.com/office/powerpoint/2010/main" val="1944717169"/>
              </p:ext>
            </p:extLst>
          </p:nvPr>
        </p:nvGraphicFramePr>
        <p:xfrm>
          <a:off x="-378823" y="509451"/>
          <a:ext cx="8347166" cy="5812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ine Callout 2 (Border and Accent Bar) 3"/>
          <p:cNvSpPr/>
          <p:nvPr/>
        </p:nvSpPr>
        <p:spPr>
          <a:xfrm>
            <a:off x="7759913" y="2877538"/>
            <a:ext cx="3383280" cy="2769325"/>
          </a:xfrm>
          <a:prstGeom prst="accentBorderCallout2">
            <a:avLst>
              <a:gd name="adj1" fmla="val 18750"/>
              <a:gd name="adj2" fmla="val -8333"/>
              <a:gd name="adj3" fmla="val -84808"/>
              <a:gd name="adj4" fmla="val -51397"/>
              <a:gd name="adj5" fmla="val -70741"/>
              <a:gd name="adj6" fmla="val -117622"/>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800" dirty="0">
                <a:cs typeface="B Nazanin" panose="00000400000000000000" pitchFamily="2" charset="-78"/>
              </a:rPr>
              <a:t>پهنای باند و </a:t>
            </a:r>
            <a:r>
              <a:rPr lang="fa-IR" sz="2800" dirty="0" smtClean="0">
                <a:cs typeface="B Nazanin" panose="00000400000000000000" pitchFamily="2" charset="-78"/>
              </a:rPr>
              <a:t>پایداری</a:t>
            </a:r>
          </a:p>
          <a:p>
            <a:pPr algn="ctr" rtl="1"/>
            <a:r>
              <a:rPr lang="fa-IR" sz="2800" dirty="0" smtClean="0">
                <a:cs typeface="B Nazanin" panose="00000400000000000000" pitchFamily="2" charset="-78"/>
              </a:rPr>
              <a:t>مانند؛</a:t>
            </a:r>
          </a:p>
          <a:p>
            <a:pPr algn="ctr" rtl="1"/>
            <a:r>
              <a:rPr lang="en-US" sz="2800" dirty="0" smtClean="0">
                <a:cs typeface="B Nazanin" panose="00000400000000000000" pitchFamily="2" charset="-78"/>
              </a:rPr>
              <a:t>MPLS</a:t>
            </a:r>
            <a:r>
              <a:rPr lang="fa-IR" sz="2800" dirty="0" smtClean="0">
                <a:cs typeface="B Nazanin" panose="00000400000000000000" pitchFamily="2" charset="-78"/>
              </a:rPr>
              <a:t> </a:t>
            </a:r>
            <a:r>
              <a:rPr lang="fa-IR" sz="2800" dirty="0">
                <a:cs typeface="B Nazanin" panose="00000400000000000000" pitchFamily="2" charset="-78"/>
              </a:rPr>
              <a:t>(شبکه حمل داده به صورت چرخشی)، فیبر نوری، </a:t>
            </a:r>
            <a:r>
              <a:rPr lang="fa-IR" sz="2800" dirty="0" smtClean="0">
                <a:cs typeface="B Nazanin" panose="00000400000000000000" pitchFamily="2" charset="-78"/>
              </a:rPr>
              <a:t>ماهواره‌‌ای</a:t>
            </a:r>
          </a:p>
          <a:p>
            <a:pPr algn="ctr" rtl="1"/>
            <a:r>
              <a:rPr lang="fa-IR" sz="2800" dirty="0">
                <a:cs typeface="B Nazanin" panose="00000400000000000000" pitchFamily="2" charset="-78"/>
              </a:rPr>
              <a:t>در داخل هم مانند سامانه شباب (مستقل از اینترنت</a:t>
            </a:r>
            <a:r>
              <a:rPr lang="fa-IR" sz="2800" dirty="0" smtClean="0">
                <a:cs typeface="B Nazanin" panose="00000400000000000000" pitchFamily="2" charset="-78"/>
              </a:rPr>
              <a:t>)</a:t>
            </a:r>
            <a:endParaRPr lang="en-US" sz="2800" dirty="0">
              <a:cs typeface="B Nazanin" panose="00000400000000000000" pitchFamily="2" charset="-78"/>
            </a:endParaRPr>
          </a:p>
        </p:txBody>
      </p:sp>
      <p:sp>
        <p:nvSpPr>
          <p:cNvPr id="5" name="Line Callout 2 (Border and Accent Bar) 4"/>
          <p:cNvSpPr/>
          <p:nvPr/>
        </p:nvSpPr>
        <p:spPr>
          <a:xfrm>
            <a:off x="8207275" y="2599656"/>
            <a:ext cx="3383280" cy="3325091"/>
          </a:xfrm>
          <a:prstGeom prst="accentBorderCallout2">
            <a:avLst>
              <a:gd name="adj1" fmla="val 18750"/>
              <a:gd name="adj2" fmla="val -8333"/>
              <a:gd name="adj3" fmla="val 105758"/>
              <a:gd name="adj4" fmla="val -45991"/>
              <a:gd name="adj5" fmla="val 90108"/>
              <a:gd name="adj6" fmla="val -12109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800" dirty="0">
                <a:cs typeface="B Nazanin" panose="00000400000000000000" pitchFamily="2" charset="-78"/>
              </a:rPr>
              <a:t>امكان به‌اشتراك‌گذاري اطلاعات بين </a:t>
            </a:r>
            <a:r>
              <a:rPr lang="fa-IR" sz="2800" dirty="0" smtClean="0">
                <a:cs typeface="B Nazanin" panose="00000400000000000000" pitchFamily="2" charset="-78"/>
              </a:rPr>
              <a:t>سامانه‌ها</a:t>
            </a:r>
          </a:p>
          <a:p>
            <a:pPr algn="ctr" rtl="1"/>
            <a:r>
              <a:rPr lang="fa-IR" sz="2800" dirty="0" smtClean="0">
                <a:cs typeface="B Nazanin" panose="00000400000000000000" pitchFamily="2" charset="-78"/>
              </a:rPr>
              <a:t>از جمله؛ وب‌سرويس </a:t>
            </a:r>
            <a:r>
              <a:rPr lang="fa-IR" sz="2800" dirty="0">
                <a:cs typeface="B Nazanin" panose="00000400000000000000" pitchFamily="2" charset="-78"/>
              </a:rPr>
              <a:t>و مرکز </a:t>
            </a:r>
            <a:r>
              <a:rPr lang="fa-IR" sz="2800" dirty="0" smtClean="0">
                <a:cs typeface="B Nazanin" panose="00000400000000000000" pitchFamily="2" charset="-78"/>
              </a:rPr>
              <a:t>داده.</a:t>
            </a:r>
          </a:p>
          <a:p>
            <a:pPr algn="ctr" rtl="1"/>
            <a:r>
              <a:rPr lang="en-US" sz="2800" dirty="0" smtClean="0">
                <a:cs typeface="B Nazanin" panose="00000400000000000000" pitchFamily="2" charset="-78"/>
              </a:rPr>
              <a:t> </a:t>
            </a:r>
            <a:r>
              <a:rPr lang="fa-IR" sz="2800" dirty="0" smtClean="0">
                <a:cs typeface="B Nazanin" panose="00000400000000000000" pitchFamily="2" charset="-78"/>
              </a:rPr>
              <a:t>مثل؛ سامانه سوئیفت</a:t>
            </a:r>
          </a:p>
        </p:txBody>
      </p:sp>
      <p:sp>
        <p:nvSpPr>
          <p:cNvPr id="6" name="Line Callout 2 (Border and Accent Bar) 5"/>
          <p:cNvSpPr/>
          <p:nvPr/>
        </p:nvSpPr>
        <p:spPr>
          <a:xfrm>
            <a:off x="7549240" y="2498885"/>
            <a:ext cx="3311073" cy="3526629"/>
          </a:xfrm>
          <a:prstGeom prst="accentBorderCallout2">
            <a:avLst>
              <a:gd name="adj1" fmla="val 18750"/>
              <a:gd name="adj2" fmla="val -8333"/>
              <a:gd name="adj3" fmla="val -17827"/>
              <a:gd name="adj4" fmla="val -65682"/>
              <a:gd name="adj5" fmla="val 24070"/>
              <a:gd name="adj6" fmla="val -173993"/>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800" dirty="0" smtClean="0">
                <a:cs typeface="B Nazanin" panose="00000400000000000000" pitchFamily="2" charset="-78"/>
              </a:rPr>
              <a:t>به علت حساسیت </a:t>
            </a:r>
            <a:r>
              <a:rPr lang="fa-IR" sz="2800" dirty="0">
                <a:cs typeface="B Nazanin" panose="00000400000000000000" pitchFamily="2" charset="-78"/>
              </a:rPr>
              <a:t>و اهمیت حفاظت از حریم اطلاعات اشخاص حقيقي و </a:t>
            </a:r>
            <a:r>
              <a:rPr lang="fa-IR" sz="2800" dirty="0" smtClean="0">
                <a:cs typeface="B Nazanin" panose="00000400000000000000" pitchFamily="2" charset="-78"/>
              </a:rPr>
              <a:t>حقوقي؛</a:t>
            </a:r>
          </a:p>
          <a:p>
            <a:pPr algn="ctr" rtl="1"/>
            <a:r>
              <a:rPr lang="fa-IR" sz="2800" dirty="0" smtClean="0">
                <a:cs typeface="B Nazanin" panose="00000400000000000000" pitchFamily="2" charset="-78"/>
              </a:rPr>
              <a:t>مرکز عملیات امنیت (پیشگیری از حملات بدافزارها)، مرکز کاشف (حفاظت بانکها از حملات سایبری)</a:t>
            </a:r>
            <a:endParaRPr lang="en-US" sz="2800" dirty="0">
              <a:cs typeface="B Nazanin" panose="00000400000000000000" pitchFamily="2" charset="-78"/>
            </a:endParaRPr>
          </a:p>
        </p:txBody>
      </p:sp>
      <p:sp>
        <p:nvSpPr>
          <p:cNvPr id="8" name="Line Callout 2 (Border and Accent Bar) 7"/>
          <p:cNvSpPr/>
          <p:nvPr/>
        </p:nvSpPr>
        <p:spPr>
          <a:xfrm>
            <a:off x="7943149" y="2460686"/>
            <a:ext cx="3311073" cy="3632563"/>
          </a:xfrm>
          <a:prstGeom prst="accentBorderCallout2">
            <a:avLst>
              <a:gd name="adj1" fmla="val 18750"/>
              <a:gd name="adj2" fmla="val -8333"/>
              <a:gd name="adj3" fmla="val -12986"/>
              <a:gd name="adj4" fmla="val -45561"/>
              <a:gd name="adj5" fmla="val 29448"/>
              <a:gd name="adj6" fmla="val -678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800" dirty="0" smtClean="0">
                <a:cs typeface="B Nazanin" panose="00000400000000000000" pitchFamily="2" charset="-78"/>
              </a:rPr>
              <a:t>هم از لحاظ محتوایی (استاندارد در شناسه‌های تبادل، بکارگیری و پایش داده)،</a:t>
            </a:r>
          </a:p>
          <a:p>
            <a:pPr algn="ctr" rtl="1"/>
            <a:r>
              <a:rPr lang="fa-IR" sz="2800" dirty="0" smtClean="0">
                <a:cs typeface="B Nazanin" panose="00000400000000000000" pitchFamily="2" charset="-78"/>
              </a:rPr>
              <a:t>و هم از نظر شکلی (5 سطحی)</a:t>
            </a:r>
            <a:endParaRPr lang="en-US" sz="2800" dirty="0">
              <a:cs typeface="B Nazanin" panose="00000400000000000000" pitchFamily="2" charset="-78"/>
            </a:endParaRPr>
          </a:p>
        </p:txBody>
      </p:sp>
      <p:graphicFrame>
        <p:nvGraphicFramePr>
          <p:cNvPr id="13" name="Table 12"/>
          <p:cNvGraphicFramePr>
            <a:graphicFrameLocks noGrp="1"/>
          </p:cNvGraphicFramePr>
          <p:nvPr>
            <p:extLst>
              <p:ext uri="{D42A27DB-BD31-4B8C-83A1-F6EECF244321}">
                <p14:modId xmlns:p14="http://schemas.microsoft.com/office/powerpoint/2010/main" val="3032044668"/>
              </p:ext>
            </p:extLst>
          </p:nvPr>
        </p:nvGraphicFramePr>
        <p:xfrm>
          <a:off x="539539" y="1121549"/>
          <a:ext cx="7535673" cy="5159831"/>
        </p:xfrm>
        <a:graphic>
          <a:graphicData uri="http://schemas.openxmlformats.org/drawingml/2006/table">
            <a:tbl>
              <a:tblPr rtl="1" firstRow="1" firstCol="1" bandRow="1">
                <a:tableStyleId>{073A0DAA-6AF3-43AB-8588-CEC1D06C72B9}</a:tableStyleId>
              </a:tblPr>
              <a:tblGrid>
                <a:gridCol w="1362450">
                  <a:extLst>
                    <a:ext uri="{9D8B030D-6E8A-4147-A177-3AD203B41FA5}">
                      <a16:colId xmlns:a16="http://schemas.microsoft.com/office/drawing/2014/main" val="20000"/>
                    </a:ext>
                  </a:extLst>
                </a:gridCol>
                <a:gridCol w="1180087">
                  <a:extLst>
                    <a:ext uri="{9D8B030D-6E8A-4147-A177-3AD203B41FA5}">
                      <a16:colId xmlns:a16="http://schemas.microsoft.com/office/drawing/2014/main" val="20001"/>
                    </a:ext>
                  </a:extLst>
                </a:gridCol>
                <a:gridCol w="3106204">
                  <a:extLst>
                    <a:ext uri="{9D8B030D-6E8A-4147-A177-3AD203B41FA5}">
                      <a16:colId xmlns:a16="http://schemas.microsoft.com/office/drawing/2014/main" val="20002"/>
                    </a:ext>
                  </a:extLst>
                </a:gridCol>
                <a:gridCol w="1886932">
                  <a:extLst>
                    <a:ext uri="{9D8B030D-6E8A-4147-A177-3AD203B41FA5}">
                      <a16:colId xmlns:a16="http://schemas.microsoft.com/office/drawing/2014/main" val="20003"/>
                    </a:ext>
                  </a:extLst>
                </a:gridCol>
              </a:tblGrid>
              <a:tr h="737119">
                <a:tc>
                  <a:txBody>
                    <a:bodyPr/>
                    <a:lstStyle/>
                    <a:p>
                      <a:pPr marL="0" marR="0" algn="ctr" rtl="1">
                        <a:spcBef>
                          <a:spcPts val="0"/>
                        </a:spcBef>
                        <a:spcAft>
                          <a:spcPts val="0"/>
                        </a:spcAft>
                      </a:pPr>
                      <a:r>
                        <a:rPr lang="fa-IR" sz="1400">
                          <a:effectLst/>
                          <a:cs typeface="B Nazanin" panose="00000400000000000000" pitchFamily="2" charset="-78"/>
                        </a:rPr>
                        <a:t>کیفیت انتشار داده</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fa-IR" sz="1400">
                          <a:effectLst/>
                          <a:cs typeface="B Nazanin" panose="00000400000000000000" pitchFamily="2" charset="-78"/>
                        </a:rPr>
                        <a:t>عنوان سطح انتشار</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fa-IR" sz="1400">
                          <a:effectLst/>
                          <a:cs typeface="B Nazanin" panose="00000400000000000000" pitchFamily="2" charset="-78"/>
                        </a:rPr>
                        <a:t>نکات + ویژگی‌های اصلی</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fa-IR" sz="1400">
                          <a:effectLst/>
                          <a:cs typeface="B Nazanin" panose="00000400000000000000" pitchFamily="2" charset="-78"/>
                        </a:rPr>
                        <a:t>نمونه قالب‌ها</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extLst>
                  <a:ext uri="{0D108BD9-81ED-4DB2-BD59-A6C34878D82A}">
                    <a16:rowId xmlns:a16="http://schemas.microsoft.com/office/drawing/2014/main" val="10000"/>
                  </a:ext>
                </a:extLst>
              </a:tr>
              <a:tr h="737119">
                <a:tc>
                  <a:txBody>
                    <a:bodyPr/>
                    <a:lstStyle/>
                    <a:p>
                      <a:pPr marL="0" marR="0" algn="ctr" rtl="1">
                        <a:spcBef>
                          <a:spcPts val="0"/>
                        </a:spcBef>
                        <a:spcAft>
                          <a:spcPts val="0"/>
                        </a:spcAft>
                      </a:pPr>
                      <a:r>
                        <a:rPr lang="en-US" sz="1400">
                          <a:effectLst/>
                          <a:cs typeface="B Nazanin" panose="00000400000000000000" pitchFamily="2" charset="-78"/>
                          <a:sym typeface="Wingdings" panose="05000000000000000000" pitchFamily="2" charset="2"/>
                        </a:rPr>
                        <a:t></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fa-IR" sz="1400">
                          <a:effectLst/>
                          <a:cs typeface="B Nazanin" panose="00000400000000000000" pitchFamily="2" charset="-78"/>
                        </a:rPr>
                        <a:t>قالب‌های تصویری</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fa-IR" sz="1400">
                          <a:effectLst/>
                          <a:cs typeface="B Nazanin" panose="00000400000000000000" pitchFamily="2" charset="-78"/>
                        </a:rPr>
                        <a:t>صرفا قابلیت خوانش انسانی</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en-US" sz="1400">
                          <a:effectLst/>
                          <a:cs typeface="B Nazanin" panose="00000400000000000000" pitchFamily="2" charset="-78"/>
                        </a:rPr>
                        <a:t>PDF</a:t>
                      </a:r>
                      <a:r>
                        <a:rPr lang="fa-IR" sz="1400">
                          <a:effectLst/>
                          <a:cs typeface="B Nazanin" panose="00000400000000000000" pitchFamily="2" charset="-78"/>
                        </a:rPr>
                        <a:t>،</a:t>
                      </a:r>
                      <a:r>
                        <a:rPr lang="en-US" sz="1400">
                          <a:effectLst/>
                          <a:cs typeface="B Nazanin" panose="00000400000000000000" pitchFamily="2" charset="-78"/>
                        </a:rPr>
                        <a:t> JPEG</a:t>
                      </a:r>
                      <a:r>
                        <a:rPr lang="fa-IR" sz="1400">
                          <a:effectLst/>
                          <a:cs typeface="B Nazanin" panose="00000400000000000000" pitchFamily="2" charset="-78"/>
                        </a:rPr>
                        <a:t>،</a:t>
                      </a:r>
                      <a:r>
                        <a:rPr lang="en-US" sz="1400">
                          <a:effectLst/>
                          <a:cs typeface="B Nazanin" panose="00000400000000000000" pitchFamily="2" charset="-78"/>
                        </a:rPr>
                        <a:t> PNG</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extLst>
                  <a:ext uri="{0D108BD9-81ED-4DB2-BD59-A6C34878D82A}">
                    <a16:rowId xmlns:a16="http://schemas.microsoft.com/office/drawing/2014/main" val="10001"/>
                  </a:ext>
                </a:extLst>
              </a:tr>
              <a:tr h="737119">
                <a:tc>
                  <a:txBody>
                    <a:bodyPr/>
                    <a:lstStyle/>
                    <a:p>
                      <a:pPr marL="0" marR="0" algn="ctr" rtl="1">
                        <a:spcBef>
                          <a:spcPts val="0"/>
                        </a:spcBef>
                        <a:spcAft>
                          <a:spcPts val="0"/>
                        </a:spcAft>
                      </a:pPr>
                      <a:r>
                        <a:rPr lang="en-US" sz="1400">
                          <a:effectLst/>
                          <a:cs typeface="B Nazanin" panose="00000400000000000000" pitchFamily="2" charset="-78"/>
                          <a:sym typeface="Wingdings" panose="05000000000000000000" pitchFamily="2" charset="2"/>
                        </a:rPr>
                        <a:t></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fa-IR" sz="1400">
                          <a:effectLst/>
                          <a:cs typeface="B Nazanin" panose="00000400000000000000" pitchFamily="2" charset="-78"/>
                        </a:rPr>
                        <a:t>قالب‌های متنی</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fa-IR" sz="1400">
                          <a:effectLst/>
                          <a:cs typeface="B Nazanin" panose="00000400000000000000" pitchFamily="2" charset="-78"/>
                        </a:rPr>
                        <a:t>قابلیت کپی‌برداری و جستجو توسط انسان</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en-US" sz="1400">
                          <a:effectLst/>
                          <a:cs typeface="B Nazanin" panose="00000400000000000000" pitchFamily="2" charset="-78"/>
                        </a:rPr>
                        <a:t>DOC</a:t>
                      </a:r>
                      <a:r>
                        <a:rPr lang="fa-IR" sz="1400">
                          <a:effectLst/>
                          <a:cs typeface="B Nazanin" panose="00000400000000000000" pitchFamily="2" charset="-78"/>
                        </a:rPr>
                        <a:t>،</a:t>
                      </a:r>
                      <a:r>
                        <a:rPr lang="en-US" sz="1400">
                          <a:effectLst/>
                          <a:cs typeface="B Nazanin" panose="00000400000000000000" pitchFamily="2" charset="-78"/>
                        </a:rPr>
                        <a:t> HTML</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extLst>
                  <a:ext uri="{0D108BD9-81ED-4DB2-BD59-A6C34878D82A}">
                    <a16:rowId xmlns:a16="http://schemas.microsoft.com/office/drawing/2014/main" val="10002"/>
                  </a:ext>
                </a:extLst>
              </a:tr>
              <a:tr h="737119">
                <a:tc>
                  <a:txBody>
                    <a:bodyPr/>
                    <a:lstStyle/>
                    <a:p>
                      <a:pPr marL="0" marR="0" algn="ctr" rtl="1">
                        <a:spcBef>
                          <a:spcPts val="0"/>
                        </a:spcBef>
                        <a:spcAft>
                          <a:spcPts val="0"/>
                        </a:spcAft>
                      </a:pPr>
                      <a:r>
                        <a:rPr lang="en-US" sz="1400">
                          <a:effectLst/>
                          <a:cs typeface="B Nazanin" panose="00000400000000000000" pitchFamily="2" charset="-78"/>
                          <a:sym typeface="Wingdings" panose="05000000000000000000" pitchFamily="2" charset="2"/>
                        </a:rPr>
                        <a:t></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fa-IR" sz="1400">
                          <a:effectLst/>
                          <a:cs typeface="B Nazanin" panose="00000400000000000000" pitchFamily="2" charset="-78"/>
                        </a:rPr>
                        <a:t>قالب‌های مشترک</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fa-IR" sz="1400">
                          <a:effectLst/>
                          <a:cs typeface="B Nazanin" panose="00000400000000000000" pitchFamily="2" charset="-78"/>
                        </a:rPr>
                        <a:t>قابلیت خوانش و پردازش انسان و نیز ماشین</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en-US" sz="1400">
                          <a:effectLst/>
                          <a:cs typeface="B Nazanin" panose="00000400000000000000" pitchFamily="2" charset="-78"/>
                        </a:rPr>
                        <a:t>XLS</a:t>
                      </a:r>
                      <a:r>
                        <a:rPr lang="fa-IR" sz="1400">
                          <a:effectLst/>
                          <a:cs typeface="B Nazanin" panose="00000400000000000000" pitchFamily="2" charset="-78"/>
                        </a:rPr>
                        <a:t>،</a:t>
                      </a:r>
                      <a:r>
                        <a:rPr lang="en-US" sz="1400">
                          <a:effectLst/>
                          <a:cs typeface="B Nazanin" panose="00000400000000000000" pitchFamily="2" charset="-78"/>
                        </a:rPr>
                        <a:t> CSV</a:t>
                      </a:r>
                      <a:r>
                        <a:rPr lang="fa-IR" sz="1400">
                          <a:effectLst/>
                          <a:cs typeface="B Nazanin" panose="00000400000000000000" pitchFamily="2" charset="-78"/>
                        </a:rPr>
                        <a:t>،</a:t>
                      </a:r>
                      <a:r>
                        <a:rPr lang="en-US" sz="1400">
                          <a:effectLst/>
                          <a:cs typeface="B Nazanin" panose="00000400000000000000" pitchFamily="2" charset="-78"/>
                        </a:rPr>
                        <a:t> XML</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extLst>
                  <a:ext uri="{0D108BD9-81ED-4DB2-BD59-A6C34878D82A}">
                    <a16:rowId xmlns:a16="http://schemas.microsoft.com/office/drawing/2014/main" val="10003"/>
                  </a:ext>
                </a:extLst>
              </a:tr>
              <a:tr h="737119">
                <a:tc>
                  <a:txBody>
                    <a:bodyPr/>
                    <a:lstStyle/>
                    <a:p>
                      <a:pPr marL="0" marR="0" algn="ctr" rtl="1">
                        <a:spcBef>
                          <a:spcPts val="0"/>
                        </a:spcBef>
                        <a:spcAft>
                          <a:spcPts val="0"/>
                        </a:spcAft>
                      </a:pPr>
                      <a:r>
                        <a:rPr lang="en-US" sz="1400">
                          <a:effectLst/>
                          <a:cs typeface="B Nazanin" panose="00000400000000000000" pitchFamily="2" charset="-78"/>
                          <a:sym typeface="Wingdings" panose="05000000000000000000" pitchFamily="2" charset="2"/>
                        </a:rPr>
                        <a:t></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fa-IR" sz="1400">
                          <a:effectLst/>
                          <a:cs typeface="B Nazanin" panose="00000400000000000000" pitchFamily="2" charset="-78"/>
                        </a:rPr>
                        <a:t>امکان فراخوان ماشینی</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fa-IR" sz="1400">
                          <a:effectLst/>
                          <a:cs typeface="B Nazanin" panose="00000400000000000000" pitchFamily="2" charset="-78"/>
                        </a:rPr>
                        <a:t>قالب‌هایی با قابلیت پردازش و فراخوانی</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en-US" sz="1400">
                          <a:effectLst/>
                          <a:cs typeface="B Nazanin" panose="00000400000000000000" pitchFamily="2" charset="-78"/>
                        </a:rPr>
                        <a:t>API (JSON)</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extLst>
                  <a:ext uri="{0D108BD9-81ED-4DB2-BD59-A6C34878D82A}">
                    <a16:rowId xmlns:a16="http://schemas.microsoft.com/office/drawing/2014/main" val="10004"/>
                  </a:ext>
                </a:extLst>
              </a:tr>
              <a:tr h="1474236">
                <a:tc>
                  <a:txBody>
                    <a:bodyPr/>
                    <a:lstStyle/>
                    <a:p>
                      <a:pPr marL="0" marR="0" algn="ctr" rtl="1">
                        <a:spcBef>
                          <a:spcPts val="0"/>
                        </a:spcBef>
                        <a:spcAft>
                          <a:spcPts val="0"/>
                        </a:spcAft>
                      </a:pPr>
                      <a:r>
                        <a:rPr lang="en-US" sz="1400">
                          <a:effectLst/>
                          <a:cs typeface="B Nazanin" panose="00000400000000000000" pitchFamily="2" charset="-78"/>
                          <a:sym typeface="Wingdings" panose="05000000000000000000" pitchFamily="2" charset="2"/>
                        </a:rPr>
                        <a:t></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fa-IR" sz="1400">
                          <a:effectLst/>
                          <a:cs typeface="B Nazanin" panose="00000400000000000000" pitchFamily="2" charset="-78"/>
                        </a:rPr>
                        <a:t>رعایت استانداردهای داده متصل</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fa-IR" sz="1400">
                          <a:effectLst/>
                          <a:cs typeface="B Nazanin" panose="00000400000000000000" pitchFamily="2" charset="-78"/>
                        </a:rPr>
                        <a:t>تکمیل جورچین دادگان موضوع در ارتباط با دیگر داده‌های موجود</a:t>
                      </a:r>
                      <a:endParaRPr lang="en-US" sz="140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tc>
                  <a:txBody>
                    <a:bodyPr/>
                    <a:lstStyle/>
                    <a:p>
                      <a:pPr marL="0" marR="0" algn="ctr" rtl="1">
                        <a:spcBef>
                          <a:spcPts val="0"/>
                        </a:spcBef>
                        <a:spcAft>
                          <a:spcPts val="0"/>
                        </a:spcAft>
                      </a:pPr>
                      <a:r>
                        <a:rPr lang="en-US" sz="1400" u="none" dirty="0">
                          <a:effectLst/>
                          <a:cs typeface="B Nazanin" panose="00000400000000000000" pitchFamily="2" charset="-78"/>
                        </a:rPr>
                        <a:t>API + Linked Data</a:t>
                      </a:r>
                      <a:endParaRPr lang="en-US" sz="1400" u="none"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17780" marR="17780" marT="0" marB="0" anchor="ctr"/>
                </a:tc>
                <a:extLst>
                  <a:ext uri="{0D108BD9-81ED-4DB2-BD59-A6C34878D82A}">
                    <a16:rowId xmlns:a16="http://schemas.microsoft.com/office/drawing/2014/main" val="10005"/>
                  </a:ext>
                </a:extLst>
              </a:tr>
            </a:tbl>
          </a:graphicData>
        </a:graphic>
      </p:graphicFrame>
      <p:sp>
        <p:nvSpPr>
          <p:cNvPr id="14" name="Rectangle 4"/>
          <p:cNvSpPr>
            <a:spLocks noChangeArrowheads="1"/>
          </p:cNvSpPr>
          <p:nvPr/>
        </p:nvSpPr>
        <p:spPr bwMode="auto">
          <a:xfrm>
            <a:off x="1308100" y="3576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62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graphicEl>
                                              <a:dgm id="{1CB4B4E5-1596-4C81-BEA3-7700B705F98D}"/>
                                            </p:graphicEl>
                                          </p:spTgt>
                                        </p:tgtEl>
                                        <p:attrNameLst>
                                          <p:attrName>style.visibility</p:attrName>
                                        </p:attrNameLst>
                                      </p:cBhvr>
                                      <p:to>
                                        <p:strVal val="visible"/>
                                      </p:to>
                                    </p:set>
                                    <p:animEffect transition="in" filter="circle(in)">
                                      <p:cBhvr>
                                        <p:cTn id="7" dur="2000"/>
                                        <p:tgtEl>
                                          <p:spTgt spid="3">
                                            <p:graphicEl>
                                              <a:dgm id="{1CB4B4E5-1596-4C81-BEA3-7700B705F98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graphicEl>
                                              <a:dgm id="{BC8E84EC-7875-4516-AFDC-5EF214EC7FBC}"/>
                                            </p:graphicEl>
                                          </p:spTgt>
                                        </p:tgtEl>
                                        <p:attrNameLst>
                                          <p:attrName>style.visibility</p:attrName>
                                        </p:attrNameLst>
                                      </p:cBhvr>
                                      <p:to>
                                        <p:strVal val="visible"/>
                                      </p:to>
                                    </p:set>
                                    <p:animEffect transition="in" filter="circle(in)">
                                      <p:cBhvr>
                                        <p:cTn id="12" dur="2000"/>
                                        <p:tgtEl>
                                          <p:spTgt spid="3">
                                            <p:graphicEl>
                                              <a:dgm id="{BC8E84EC-7875-4516-AFDC-5EF214EC7FBC}"/>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graphicEl>
                                              <a:dgm id="{8374A1AE-2D57-4C51-832B-0F3E2B17A89B}"/>
                                            </p:graphicEl>
                                          </p:spTgt>
                                        </p:tgtEl>
                                        <p:attrNameLst>
                                          <p:attrName>style.visibility</p:attrName>
                                        </p:attrNameLst>
                                      </p:cBhvr>
                                      <p:to>
                                        <p:strVal val="visible"/>
                                      </p:to>
                                    </p:set>
                                    <p:animEffect transition="in" filter="circle(in)">
                                      <p:cBhvr>
                                        <p:cTn id="15" dur="2000"/>
                                        <p:tgtEl>
                                          <p:spTgt spid="3">
                                            <p:graphicEl>
                                              <a:dgm id="{8374A1AE-2D57-4C51-832B-0F3E2B17A89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graphicEl>
                                              <a:dgm id="{8CFFABF9-B986-467D-8AD6-467BCEA23044}"/>
                                            </p:graphicEl>
                                          </p:spTgt>
                                        </p:tgtEl>
                                        <p:attrNameLst>
                                          <p:attrName>style.visibility</p:attrName>
                                        </p:attrNameLst>
                                      </p:cBhvr>
                                      <p:to>
                                        <p:strVal val="visible"/>
                                      </p:to>
                                    </p:set>
                                    <p:animEffect transition="in" filter="circle(in)">
                                      <p:cBhvr>
                                        <p:cTn id="20" dur="2000"/>
                                        <p:tgtEl>
                                          <p:spTgt spid="3">
                                            <p:graphicEl>
                                              <a:dgm id="{8CFFABF9-B986-467D-8AD6-467BCEA23044}"/>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graphicEl>
                                              <a:dgm id="{BE011B44-BD38-4C4D-BFFB-F056BDF16303}"/>
                                            </p:graphicEl>
                                          </p:spTgt>
                                        </p:tgtEl>
                                        <p:attrNameLst>
                                          <p:attrName>style.visibility</p:attrName>
                                        </p:attrNameLst>
                                      </p:cBhvr>
                                      <p:to>
                                        <p:strVal val="visible"/>
                                      </p:to>
                                    </p:set>
                                    <p:animEffect transition="in" filter="circle(in)">
                                      <p:cBhvr>
                                        <p:cTn id="23" dur="2000"/>
                                        <p:tgtEl>
                                          <p:spTgt spid="3">
                                            <p:graphicEl>
                                              <a:dgm id="{BE011B44-BD38-4C4D-BFFB-F056BDF1630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graphicEl>
                                              <a:dgm id="{14A10970-6FB2-45FF-AE7E-31A21FE03B79}"/>
                                            </p:graphicEl>
                                          </p:spTgt>
                                        </p:tgtEl>
                                        <p:attrNameLst>
                                          <p:attrName>style.visibility</p:attrName>
                                        </p:attrNameLst>
                                      </p:cBhvr>
                                      <p:to>
                                        <p:strVal val="visible"/>
                                      </p:to>
                                    </p:set>
                                    <p:animEffect transition="in" filter="circle(in)">
                                      <p:cBhvr>
                                        <p:cTn id="28" dur="2000"/>
                                        <p:tgtEl>
                                          <p:spTgt spid="3">
                                            <p:graphicEl>
                                              <a:dgm id="{14A10970-6FB2-45FF-AE7E-31A21FE03B79}"/>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graphicEl>
                                              <a:dgm id="{BCFB445C-7A04-4B69-91E5-1E715A5C0F54}"/>
                                            </p:graphicEl>
                                          </p:spTgt>
                                        </p:tgtEl>
                                        <p:attrNameLst>
                                          <p:attrName>style.visibility</p:attrName>
                                        </p:attrNameLst>
                                      </p:cBhvr>
                                      <p:to>
                                        <p:strVal val="visible"/>
                                      </p:to>
                                    </p:set>
                                    <p:animEffect transition="in" filter="circle(in)">
                                      <p:cBhvr>
                                        <p:cTn id="31" dur="2000"/>
                                        <p:tgtEl>
                                          <p:spTgt spid="3">
                                            <p:graphicEl>
                                              <a:dgm id="{BCFB445C-7A04-4B69-91E5-1E715A5C0F5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graphicEl>
                                              <a:dgm id="{4B0CF9A6-3754-4F5B-A27E-2A3B0018F040}"/>
                                            </p:graphicEl>
                                          </p:spTgt>
                                        </p:tgtEl>
                                        <p:attrNameLst>
                                          <p:attrName>style.visibility</p:attrName>
                                        </p:attrNameLst>
                                      </p:cBhvr>
                                      <p:to>
                                        <p:strVal val="visible"/>
                                      </p:to>
                                    </p:set>
                                    <p:animEffect transition="in" filter="circle(in)">
                                      <p:cBhvr>
                                        <p:cTn id="36" dur="2000"/>
                                        <p:tgtEl>
                                          <p:spTgt spid="3">
                                            <p:graphicEl>
                                              <a:dgm id="{4B0CF9A6-3754-4F5B-A27E-2A3B0018F040}"/>
                                            </p:graphic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
                                            <p:graphicEl>
                                              <a:dgm id="{030CDCFC-514A-4B77-BAF7-C203F4E9CC49}"/>
                                            </p:graphicEl>
                                          </p:spTgt>
                                        </p:tgtEl>
                                        <p:attrNameLst>
                                          <p:attrName>style.visibility</p:attrName>
                                        </p:attrNameLst>
                                      </p:cBhvr>
                                      <p:to>
                                        <p:strVal val="visible"/>
                                      </p:to>
                                    </p:set>
                                    <p:animEffect transition="in" filter="circle(in)">
                                      <p:cBhvr>
                                        <p:cTn id="39" dur="2000"/>
                                        <p:tgtEl>
                                          <p:spTgt spid="3">
                                            <p:graphicEl>
                                              <a:dgm id="{030CDCFC-514A-4B77-BAF7-C203F4E9CC4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ircle(in)">
                                      <p:cBhvr>
                                        <p:cTn id="44" dur="2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6"/>
                                        </p:tgtEl>
                                      </p:cBhvr>
                                    </p:animEffect>
                                    <p:set>
                                      <p:cBhvr>
                                        <p:cTn id="69" dur="1" fill="hold">
                                          <p:stCondLst>
                                            <p:cond delay="499"/>
                                          </p:stCondLst>
                                        </p:cTn>
                                        <p:tgtEl>
                                          <p:spTgt spid="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down)">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circle(in)">
                                      <p:cBhvr>
                                        <p:cTn id="7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P spid="4" grpId="1" animBg="1"/>
      <p:bldP spid="5" grpId="0" animBg="1"/>
      <p:bldP spid="5" grpId="1" animBg="1"/>
      <p:bldP spid="6" grpId="0" animBg="1"/>
      <p:bldP spid="6"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3899" y="808182"/>
            <a:ext cx="8425873" cy="5632311"/>
          </a:xfrm>
          <a:prstGeom prst="rect">
            <a:avLst/>
          </a:prstGeom>
        </p:spPr>
        <p:txBody>
          <a:bodyPr wrap="square">
            <a:spAutoFit/>
          </a:bodyPr>
          <a:lstStyle/>
          <a:p>
            <a:pPr marL="342900" indent="-342900" algn="just" rtl="1">
              <a:buFont typeface="Arial" panose="020B0604020202020204" pitchFamily="34" charset="0"/>
              <a:buChar char="•"/>
            </a:pPr>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Arial" panose="020B0604020202020204" pitchFamily="34" charset="0"/>
              <a:buChar char="•"/>
            </a:pPr>
            <a:r>
              <a:rPr lang="fa-IR" sz="2400" dirty="0" smtClean="0">
                <a:cs typeface="B Nazanin" panose="00000400000000000000" pitchFamily="2" charset="-78"/>
              </a:rPr>
              <a:t>غفلت اصلی قانونگذار در استانداردهاي </a:t>
            </a:r>
            <a:r>
              <a:rPr lang="fa-IR" sz="2400" dirty="0">
                <a:cs typeface="B Nazanin" panose="00000400000000000000" pitchFamily="2" charset="-78"/>
              </a:rPr>
              <a:t>مربوط به توليد اطلاعات از يك سو (مبتني‌بر كدينگ پايه)، و استانداردهاي انتشار و تبادل اطلاعات (سطوح پنجگانه تشريح شده) از سوي </a:t>
            </a:r>
            <a:r>
              <a:rPr lang="fa-IR" sz="2400" dirty="0" smtClean="0">
                <a:cs typeface="B Nazanin" panose="00000400000000000000" pitchFamily="2" charset="-78"/>
              </a:rPr>
              <a:t>ديگر.</a:t>
            </a:r>
          </a:p>
          <a:p>
            <a:pPr marL="342900" indent="-342900" algn="just" rtl="1">
              <a:buFont typeface="Arial" panose="020B0604020202020204" pitchFamily="34" charset="0"/>
              <a:buChar char="•"/>
            </a:pPr>
            <a:endParaRPr lang="fa-IR" sz="2400" dirty="0" smtClean="0">
              <a:cs typeface="B Nazanin" panose="00000400000000000000" pitchFamily="2" charset="-78"/>
            </a:endParaRPr>
          </a:p>
          <a:p>
            <a:pPr marL="342900" indent="-342900" algn="just" rtl="1">
              <a:buFont typeface="Arial" panose="020B0604020202020204" pitchFamily="34" charset="0"/>
              <a:buChar char="•"/>
            </a:pP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عليرغم گذشت سال‌هاي زيادي از سقف زماني تعيين شده، </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سامانه‌های «کتابخانه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ملی فرآيندهای تجاری مشترک»، «پایگاه اطلاعات ایرانیان»، و مهمتر از همه، «شبکه ملی اطلاعات» به طور كامل راه‌اندازي نشده است</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p>
          <a:p>
            <a:pPr marL="342900" indent="-342900" algn="just" rtl="1">
              <a:buFont typeface="Arial" panose="020B0604020202020204" pitchFamily="34" charset="0"/>
              <a:buChar char="•"/>
            </a:pPr>
            <a:endPar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Arial" panose="020B0604020202020204" pitchFamily="34" charset="0"/>
              <a:buChar char="•"/>
            </a:pP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يكي از احكام قانون برنامه پنجم توسعه كه متضمن توسعه هر چهار بُعد مربوط به زيرساخت‌هاي سامانه‌ها است، بهره‌برداري كامل از شبكه ملي اطلاعات و اتصال کلیه دستگاه‌های اجرایی به اين شبكه و ارائه كليه خدمات خود به صورت الكترونيكي از طريق اين شبكه است. اين حكم، عليرغم اهميت بسيار بالاي آن، تا كنون محقق نشده است.</a:t>
            </a:r>
          </a:p>
          <a:p>
            <a:pPr marL="342900" indent="-342900" algn="just" rtl="1">
              <a:buFont typeface="Arial" panose="020B0604020202020204" pitchFamily="34" charset="0"/>
              <a:buChar char="•"/>
            </a:pPr>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66454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8200" y="1872040"/>
            <a:ext cx="8089900" cy="2677656"/>
          </a:xfrm>
          <a:prstGeom prst="rect">
            <a:avLst/>
          </a:prstGeom>
        </p:spPr>
        <p:txBody>
          <a:bodyPr wrap="square">
            <a:spAutoFit/>
          </a:bodyPr>
          <a:lstStyle/>
          <a:p>
            <a:pPr marL="342900" indent="-342900" algn="just" rtl="1">
              <a:buFont typeface="Arial" panose="020B0604020202020204" pitchFamily="34" charset="0"/>
              <a:buChar char="•"/>
            </a:pPr>
            <a:endPar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Arial" panose="020B0604020202020204" pitchFamily="34" charset="0"/>
              <a:buChar char="•"/>
            </a:pP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از آسيبهاي وضع موجود، خارج شدن قوه قضائيه از شمول بند «ب» ماده (46) قانون برنامه پنجم توسعه است كه كليه دستگاه‌هاي اجرايي را مكلف به تبادل و به اشتراک گذاری رایگان اطلاعات نموده است. اين امر باعث شده قوه قضائيه كه نقشي مهم در توليد اطلاعات در كشور دارد، همكاري و هم‌افزايي لازم را در ثبت اسناد و املاك، حوزه زمين و مسكن و كليه روابط حقوقي (وكالتي، سهامداري و...) با ساير دستگاه‌ها نداشته باشد.</a:t>
            </a:r>
            <a:endParaRPr lang="en-US"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26527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24650" y="1457960"/>
            <a:ext cx="3035663"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smtClean="0">
                <a:latin typeface="B Nazanin+ Black" panose="02000700000000000000" pitchFamily="2" charset="-78"/>
                <a:cs typeface="B Nazanin+ Black" panose="02000700000000000000" pitchFamily="2" charset="-78"/>
              </a:rPr>
              <a:t>سامانه‌های پایه؛ </a:t>
            </a:r>
            <a:endParaRPr lang="en-US" sz="3200" dirty="0">
              <a:latin typeface="B Nazanin+ Black" panose="02000700000000000000" pitchFamily="2" charset="-78"/>
              <a:cs typeface="B Nazanin+ Black" panose="02000700000000000000" pitchFamily="2" charset="-78"/>
            </a:endParaRPr>
          </a:p>
        </p:txBody>
      </p:sp>
      <p:sp>
        <p:nvSpPr>
          <p:cNvPr id="3" name="Line Callout 2 (Border and Accent Bar) 2"/>
          <p:cNvSpPr/>
          <p:nvPr/>
        </p:nvSpPr>
        <p:spPr>
          <a:xfrm flipH="1">
            <a:off x="3252652" y="2272937"/>
            <a:ext cx="4794068" cy="2612571"/>
          </a:xfrm>
          <a:prstGeom prst="accentBorderCallout2">
            <a:avLst>
              <a:gd name="adj1" fmla="val 18750"/>
              <a:gd name="adj2" fmla="val -8333"/>
              <a:gd name="adj3" fmla="val 38250"/>
              <a:gd name="adj4" fmla="val -26749"/>
              <a:gd name="adj5" fmla="val -3000"/>
              <a:gd name="adj6" fmla="val -2977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a:cs typeface="B Nazanin" panose="00000400000000000000" pitchFamily="2" charset="-78"/>
              </a:rPr>
              <a:t>سامانه‌هايي است كه با ایجاد یک زبان مشترک و قابلیت تشخیص افراد، کالاها، اسناد و... در فضای واقعی و نیز مجازی (الکترونیکی) موجبات ایجاد هماهنگی، تشخیص مطابقت و نیز کاهش اشتباهات را فراهم مي‌نمايند.</a:t>
            </a:r>
            <a:endParaRPr lang="en-US" sz="2400">
              <a:cs typeface="B Nazanin" panose="00000400000000000000" pitchFamily="2" charset="-78"/>
            </a:endParaRPr>
          </a:p>
        </p:txBody>
      </p:sp>
      <p:graphicFrame>
        <p:nvGraphicFramePr>
          <p:cNvPr id="6" name="Diagram 5"/>
          <p:cNvGraphicFramePr/>
          <p:nvPr>
            <p:extLst>
              <p:ext uri="{D42A27DB-BD31-4B8C-83A1-F6EECF244321}">
                <p14:modId xmlns:p14="http://schemas.microsoft.com/office/powerpoint/2010/main" val="513163522"/>
              </p:ext>
            </p:extLst>
          </p:nvPr>
        </p:nvGraphicFramePr>
        <p:xfrm>
          <a:off x="0" y="561701"/>
          <a:ext cx="9342482" cy="6400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ine Callout 2 (Border and Accent Bar) 6"/>
          <p:cNvSpPr/>
          <p:nvPr/>
        </p:nvSpPr>
        <p:spPr>
          <a:xfrm>
            <a:off x="1356362" y="999853"/>
            <a:ext cx="4794068" cy="3878580"/>
          </a:xfrm>
          <a:prstGeom prst="accentBorderCallout2">
            <a:avLst>
              <a:gd name="adj1" fmla="val 18750"/>
              <a:gd name="adj2" fmla="val -8333"/>
              <a:gd name="adj3" fmla="val 114535"/>
              <a:gd name="adj4" fmla="val -12258"/>
              <a:gd name="adj5" fmla="val 115286"/>
              <a:gd name="adj6" fmla="val 11066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dirty="0">
                <a:cs typeface="B Nazanin" panose="00000400000000000000" pitchFamily="2" charset="-78"/>
              </a:rPr>
              <a:t>برداشت سامانه‌‌ها از یک </a:t>
            </a:r>
            <a:r>
              <a:rPr lang="fa-IR" sz="2400" dirty="0" smtClean="0">
                <a:cs typeface="B Nazanin" panose="00000400000000000000" pitchFamily="2" charset="-78"/>
              </a:rPr>
              <a:t>موجودیت در </a:t>
            </a:r>
            <a:r>
              <a:rPr lang="fa-IR" sz="2400" dirty="0">
                <a:cs typeface="B Nazanin" panose="00000400000000000000" pitchFamily="2" charset="-78"/>
              </a:rPr>
              <a:t>سراسر کشور یکسان </a:t>
            </a:r>
            <a:r>
              <a:rPr lang="fa-IR" sz="2400" dirty="0" smtClean="0">
                <a:cs typeface="B Nazanin" panose="00000400000000000000" pitchFamily="2" charset="-78"/>
              </a:rPr>
              <a:t>و </a:t>
            </a:r>
            <a:r>
              <a:rPr lang="fa-IR" sz="2400" dirty="0">
                <a:cs typeface="B Nazanin" panose="00000400000000000000" pitchFamily="2" charset="-78"/>
              </a:rPr>
              <a:t>یکتا </a:t>
            </a:r>
            <a:r>
              <a:rPr lang="fa-IR" sz="2400" dirty="0" smtClean="0">
                <a:cs typeface="B Nazanin" panose="00000400000000000000" pitchFamily="2" charset="-78"/>
              </a:rPr>
              <a:t>می‌‌نماید. مانند؛ </a:t>
            </a:r>
            <a:r>
              <a:rPr lang="fa-IR" sz="2400" dirty="0">
                <a:cs typeface="B Nazanin" panose="00000400000000000000" pitchFamily="2" charset="-78"/>
              </a:rPr>
              <a:t>هویت (حقیقی و حقوقی)، </a:t>
            </a:r>
            <a:r>
              <a:rPr lang="fa-IR" sz="2400" dirty="0" smtClean="0">
                <a:cs typeface="B Nazanin" panose="00000400000000000000" pitchFamily="2" charset="-78"/>
              </a:rPr>
              <a:t>مکان (کد پستی، کاداستر)، نوع کسب‌و‌کار، کالا، واحد شماش، شماره یکتای بانکی (شبا) و ...</a:t>
            </a:r>
            <a:endParaRPr lang="en-US" sz="2400" dirty="0">
              <a:cs typeface="B Nazanin" panose="00000400000000000000" pitchFamily="2" charset="-78"/>
            </a:endParaRPr>
          </a:p>
        </p:txBody>
      </p:sp>
      <p:sp>
        <p:nvSpPr>
          <p:cNvPr id="8" name="Line Callout 2 (Border and Accent Bar) 7"/>
          <p:cNvSpPr/>
          <p:nvPr/>
        </p:nvSpPr>
        <p:spPr>
          <a:xfrm>
            <a:off x="7663940" y="2939143"/>
            <a:ext cx="3640180" cy="2075856"/>
          </a:xfrm>
          <a:prstGeom prst="accentBorderCallout2">
            <a:avLst>
              <a:gd name="adj1" fmla="val 18750"/>
              <a:gd name="adj2" fmla="val -8333"/>
              <a:gd name="adj3" fmla="val -103396"/>
              <a:gd name="adj4" fmla="val -47144"/>
              <a:gd name="adj5" fmla="val -97958"/>
              <a:gd name="adj6" fmla="val -7623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dirty="0" smtClean="0">
                <a:cs typeface="B Nazanin" panose="00000400000000000000" pitchFamily="2" charset="-78"/>
              </a:rPr>
              <a:t>مانند امضای دیجیتال، کلید عمومی</a:t>
            </a:r>
          </a:p>
          <a:p>
            <a:pPr algn="ctr"/>
            <a:endParaRPr lang="fa-IR" sz="2400" dirty="0">
              <a:cs typeface="B Nazanin" panose="00000400000000000000" pitchFamily="2" charset="-78"/>
            </a:endParaRPr>
          </a:p>
          <a:p>
            <a:pPr algn="ctr"/>
            <a:r>
              <a:rPr lang="fa-IR" sz="2400" dirty="0" smtClean="0">
                <a:cs typeface="B Nazanin" panose="00000400000000000000" pitchFamily="2" charset="-78"/>
              </a:rPr>
              <a:t>در اظهارنامه الکترونیکی مالیاتی و بورس و ...</a:t>
            </a:r>
          </a:p>
          <a:p>
            <a:pPr algn="ctr"/>
            <a:r>
              <a:rPr lang="fa-IR" sz="2400" dirty="0" smtClean="0">
                <a:cs typeface="B Nazanin" panose="00000400000000000000" pitchFamily="2" charset="-78"/>
              </a:rPr>
              <a:t>مانند سامانه نماد در فضای مجازی</a:t>
            </a:r>
            <a:endParaRPr lang="en-US" sz="2400" dirty="0">
              <a:cs typeface="B Nazanin" panose="00000400000000000000" pitchFamily="2" charset="-78"/>
            </a:endParaRPr>
          </a:p>
        </p:txBody>
      </p:sp>
      <p:sp>
        <p:nvSpPr>
          <p:cNvPr id="9" name="Line Callout 2 (Border and Accent Bar) 8"/>
          <p:cNvSpPr/>
          <p:nvPr/>
        </p:nvSpPr>
        <p:spPr>
          <a:xfrm>
            <a:off x="6849293" y="2939142"/>
            <a:ext cx="4293324" cy="2297875"/>
          </a:xfrm>
          <a:prstGeom prst="accentBorderCallout2">
            <a:avLst>
              <a:gd name="adj1" fmla="val 18750"/>
              <a:gd name="adj2" fmla="val -8333"/>
              <a:gd name="adj3" fmla="val 19250"/>
              <a:gd name="adj4" fmla="val -101681"/>
              <a:gd name="adj5" fmla="val 75500"/>
              <a:gd name="adj6" fmla="val -10143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dirty="0" smtClean="0">
                <a:cs typeface="B Nazanin" panose="00000400000000000000" pitchFamily="2" charset="-78"/>
              </a:rPr>
              <a:t>شفافیت </a:t>
            </a:r>
            <a:r>
              <a:rPr lang="fa-IR" sz="2400" dirty="0">
                <a:cs typeface="B Nazanin" panose="00000400000000000000" pitchFamily="2" charset="-78"/>
              </a:rPr>
              <a:t>روابط اقتصادی افراد، شناسایی و رهگیری روابط حقوقی بین اشخاص حقيقي و </a:t>
            </a:r>
            <a:r>
              <a:rPr lang="fa-IR" sz="2400" dirty="0" smtClean="0">
                <a:cs typeface="B Nazanin" panose="00000400000000000000" pitchFamily="2" charset="-78"/>
              </a:rPr>
              <a:t>حقوقي؛</a:t>
            </a:r>
          </a:p>
          <a:p>
            <a:pPr algn="ctr"/>
            <a:r>
              <a:rPr lang="fa-IR" sz="2400" dirty="0" smtClean="0">
                <a:cs typeface="B Nazanin" panose="00000400000000000000" pitchFamily="2" charset="-78"/>
              </a:rPr>
              <a:t>سامانه روابط وکالتی (نسبی، سببی، هیئت امنایی، ضمانتی، کفالتی) و سامانه روابط سهامداری</a:t>
            </a:r>
            <a:endParaRPr lang="en-US" sz="2400" dirty="0">
              <a:cs typeface="B Nazanin" panose="00000400000000000000" pitchFamily="2" charset="-78"/>
            </a:endParaRPr>
          </a:p>
        </p:txBody>
      </p:sp>
    </p:spTree>
    <p:extLst>
      <p:ext uri="{BB962C8B-B14F-4D97-AF65-F5344CB8AC3E}">
        <p14:creationId xmlns:p14="http://schemas.microsoft.com/office/powerpoint/2010/main" val="305931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Graphic spid="6" grpId="0">
        <p:bldAsOne/>
      </p:bldGraphic>
      <p:bldP spid="7" grpId="0" animBg="1"/>
      <p:bldP spid="7" grpId="1" animBg="1"/>
      <p:bldP spid="8" grpId="0" animBg="1"/>
      <p:bldP spid="8" grpId="1" animBg="1"/>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399" y="1617519"/>
            <a:ext cx="8413173" cy="3046988"/>
          </a:xfrm>
          <a:prstGeom prst="rect">
            <a:avLst/>
          </a:prstGeom>
        </p:spPr>
        <p:txBody>
          <a:bodyPr wrap="square">
            <a:spAutoFit/>
          </a:bodyPr>
          <a:lstStyle/>
          <a:p>
            <a:pPr marL="342900" indent="-342900" algn="just" rtl="1">
              <a:buFont typeface="Arial" panose="020B0604020202020204" pitchFamily="34" charset="0"/>
              <a:buChar char="•"/>
            </a:pPr>
            <a:r>
              <a:rPr lang="ar-SA"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سامانه‌هاي </a:t>
            </a:r>
            <a:r>
              <a:rPr lang="ar-SA"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پايه، واسط بين زيرساخت‌ها و سامانه‌هاي توليد اطلاعات هستند كه شرايط لازم براي انتقال اطلاعات از دنياي واقعي به دنياي مجازي را فراهم </a:t>
            </a:r>
            <a:r>
              <a:rPr lang="ar-SA"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مي‌نمايند</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p>
          <a:p>
            <a:pPr marL="342900" indent="-342900" algn="just" rtl="1">
              <a:buFont typeface="Arial" panose="020B0604020202020204" pitchFamily="34" charset="0"/>
              <a:buChar char="•"/>
            </a:pPr>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Arial" panose="020B0604020202020204" pitchFamily="34" charset="0"/>
              <a:buChar char="•"/>
            </a:pPr>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Arial" panose="020B0604020202020204" pitchFamily="34" charset="0"/>
              <a:buChar char="•"/>
            </a:pP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لازم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است </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تا كدينگ‌ها (همچون هویت، کالا)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مبناي كد‌گذاري مواردي نظير شماره حسابهاي بانكي، شماره </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مکان و</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قرار گيرد تا از با استفاده از تقاطع كدهاي اختصاص داده شده به اشخاص حقيقي و حقوقي، كالاها و مكانها، امكان استخراج اطلاعات ديگر به شكل نظام‌مند وجود داشته باشد</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p>
        </p:txBody>
      </p:sp>
    </p:spTree>
    <p:extLst>
      <p:ext uri="{BB962C8B-B14F-4D97-AF65-F5344CB8AC3E}">
        <p14:creationId xmlns:p14="http://schemas.microsoft.com/office/powerpoint/2010/main" val="137925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5699" y="1904999"/>
            <a:ext cx="7302500" cy="1219201"/>
          </a:xfrm>
        </p:spPr>
        <p:txBody>
          <a:bodyPr/>
          <a:lstStyle/>
          <a:p>
            <a:r>
              <a:rPr lang="fa-IR" sz="6600" dirty="0" smtClean="0">
                <a:cs typeface="A EntezareZohoor 6 **" panose="00000700000000000000" pitchFamily="2" charset="-78"/>
              </a:rPr>
              <a:t>سامانه و شفافیت اطلاعات</a:t>
            </a:r>
            <a:endParaRPr lang="en-US" sz="6600" dirty="0">
              <a:cs typeface="A EntezareZohoor 6 **" panose="00000700000000000000" pitchFamily="2" charset="-78"/>
            </a:endParaRPr>
          </a:p>
        </p:txBody>
      </p:sp>
      <p:sp>
        <p:nvSpPr>
          <p:cNvPr id="3" name="Subtitle 2"/>
          <p:cNvSpPr>
            <a:spLocks noGrp="1"/>
          </p:cNvSpPr>
          <p:nvPr>
            <p:ph type="subTitle" idx="1"/>
          </p:nvPr>
        </p:nvSpPr>
        <p:spPr>
          <a:xfrm>
            <a:off x="2669115" y="4013197"/>
            <a:ext cx="6815669" cy="609603"/>
          </a:xfrm>
        </p:spPr>
        <p:txBody>
          <a:bodyPr>
            <a:normAutofit fontScale="85000" lnSpcReduction="10000"/>
          </a:bodyPr>
          <a:lstStyle/>
          <a:p>
            <a:r>
              <a:rPr lang="fa-IR" sz="3200" b="1" dirty="0" smtClean="0">
                <a:cs typeface="B Nazanin" panose="00000400000000000000" pitchFamily="2" charset="-78"/>
              </a:rPr>
              <a:t>پژوهشکده سیاست‌پژوهی و مطالعات راهبردی حکمت</a:t>
            </a:r>
          </a:p>
          <a:p>
            <a:endParaRPr lang="en-US" sz="3200" b="1" dirty="0"/>
          </a:p>
        </p:txBody>
      </p:sp>
    </p:spTree>
    <p:extLst>
      <p:ext uri="{BB962C8B-B14F-4D97-AF65-F5344CB8AC3E}">
        <p14:creationId xmlns:p14="http://schemas.microsoft.com/office/powerpoint/2010/main" val="19646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6600" y="1325940"/>
            <a:ext cx="7988300" cy="4154984"/>
          </a:xfrm>
          <a:prstGeom prst="rect">
            <a:avLst/>
          </a:prstGeom>
        </p:spPr>
        <p:txBody>
          <a:bodyPr wrap="square">
            <a:spAutoFit/>
          </a:bodyPr>
          <a:lstStyle/>
          <a:p>
            <a:pPr marL="342900" indent="-342900" algn="just" rtl="1">
              <a:buFont typeface="Arial" panose="020B0604020202020204" pitchFamily="34" charset="0"/>
              <a:buChar char="•"/>
            </a:pP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عليرغم تأكيد قانون‌گذار بر تكميل طرح كاداستر، هنوز اين طرح به سرانجام نرسيده و اختصاص كد مكاني كه شامل اطلاعات </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كاربري و مالكيتي به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كليه زمين‌هاي شهري، </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روستايي و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منابع </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طبيعي باشد</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هنوز به طور كامل محقق نشده است. اجراي اين پروژه در قوه قضائيه و عدم انتقال آن به قوه مجريه نيز محل تأمل جدي است.</a:t>
            </a:r>
          </a:p>
          <a:p>
            <a:pPr marL="342900" indent="-342900" algn="just" rtl="1">
              <a:buFont typeface="Arial" panose="020B0604020202020204" pitchFamily="34" charset="0"/>
              <a:buChar char="•"/>
            </a:pPr>
            <a:endPar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Arial" panose="020B0604020202020204" pitchFamily="34" charset="0"/>
              <a:buChar char="•"/>
            </a:pP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متأسفانه‌ هيچ‌يك از اين دو سامانه روابط وكالتي و سهامداري توسط قوه قضائيه راه‌اندازي نشده است و اين خلأ موجب بروز مفاسد متعدد و نقض مقررات در حوزه‌هاي تجارت خارجي (اخذ كارت بازرگاني به نام افراد ديگر و انجام تخلف به نام آنها)، زمين و مسكن (ناشي از روابط وكالتي)، و بخش بانكي (اعطاي تسهيلات به شركتهاي زيرمجموعه بانك‌ها و نقض مقررات ذي‌نفع واحد) شده است.</a:t>
            </a:r>
          </a:p>
        </p:txBody>
      </p:sp>
    </p:spTree>
    <p:extLst>
      <p:ext uri="{BB962C8B-B14F-4D97-AF65-F5344CB8AC3E}">
        <p14:creationId xmlns:p14="http://schemas.microsoft.com/office/powerpoint/2010/main" val="27450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35486" y="1457960"/>
            <a:ext cx="4524827"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smtClean="0">
                <a:latin typeface="B Nazanin+ Black" panose="02000700000000000000" pitchFamily="2" charset="-78"/>
                <a:cs typeface="B Nazanin+ Black" panose="02000700000000000000" pitchFamily="2" charset="-78"/>
              </a:rPr>
              <a:t>سامانه‌های تولید اطلاعات؛ </a:t>
            </a:r>
            <a:endParaRPr lang="en-US" sz="3200" dirty="0">
              <a:latin typeface="B Nazanin+ Black" panose="02000700000000000000" pitchFamily="2" charset="-78"/>
              <a:cs typeface="B Nazanin+ Black" panose="02000700000000000000" pitchFamily="2" charset="-78"/>
            </a:endParaRPr>
          </a:p>
        </p:txBody>
      </p:sp>
      <p:sp>
        <p:nvSpPr>
          <p:cNvPr id="4" name="Line Callout 2 (Border and Accent Bar) 3"/>
          <p:cNvSpPr/>
          <p:nvPr/>
        </p:nvSpPr>
        <p:spPr>
          <a:xfrm flipH="1">
            <a:off x="1175655" y="2847703"/>
            <a:ext cx="5969727" cy="3095897"/>
          </a:xfrm>
          <a:prstGeom prst="accentBorderCallout2">
            <a:avLst>
              <a:gd name="adj1" fmla="val 18750"/>
              <a:gd name="adj2" fmla="val -8333"/>
              <a:gd name="adj3" fmla="val 48295"/>
              <a:gd name="adj4" fmla="val -38165"/>
              <a:gd name="adj5" fmla="val -28460"/>
              <a:gd name="adj6" fmla="val -38461"/>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800" dirty="0">
                <a:cs typeface="B Nazanin" panose="00000400000000000000" pitchFamily="2" charset="-78"/>
              </a:rPr>
              <a:t>سامانه‌‌های تولید اطلاعات، در واقع با سوار شدن بر بسترها و استفاده از سامانه‌‌های پایه به تولید و کسب اطلاعات از جریانات اقتصادی پرداخته و برآیند و خروجی آن، مقدمه‌‌ای خواهد بود جهت اتخاذ تصمیمات اجرایی و مدیریتی.</a:t>
            </a:r>
            <a:endParaRPr lang="en-US" sz="2800" dirty="0">
              <a:cs typeface="B Nazanin" panose="00000400000000000000" pitchFamily="2" charset="-78"/>
            </a:endParaRPr>
          </a:p>
        </p:txBody>
      </p:sp>
      <p:sp>
        <p:nvSpPr>
          <p:cNvPr id="6" name="Rectangle 2"/>
          <p:cNvSpPr>
            <a:spLocks noChangeArrowheads="1"/>
          </p:cNvSpPr>
          <p:nvPr/>
        </p:nvSpPr>
        <p:spPr bwMode="auto">
          <a:xfrm>
            <a:off x="-3109259" y="-3790"/>
            <a:ext cx="203629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p>
        </p:txBody>
      </p:sp>
      <p:graphicFrame>
        <p:nvGraphicFramePr>
          <p:cNvPr id="7" name="Diagram 6"/>
          <p:cNvGraphicFramePr/>
          <p:nvPr>
            <p:extLst>
              <p:ext uri="{D42A27DB-BD31-4B8C-83A1-F6EECF244321}">
                <p14:modId xmlns:p14="http://schemas.microsoft.com/office/powerpoint/2010/main" val="3462653293"/>
              </p:ext>
            </p:extLst>
          </p:nvPr>
        </p:nvGraphicFramePr>
        <p:xfrm>
          <a:off x="418011" y="522514"/>
          <a:ext cx="7380515" cy="5812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p:cNvSpPr>
            <a:spLocks noChangeArrowheads="1"/>
          </p:cNvSpPr>
          <p:nvPr/>
        </p:nvSpPr>
        <p:spPr bwMode="auto">
          <a:xfrm flipV="1">
            <a:off x="-3109259" y="252846"/>
            <a:ext cx="203629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p>
        </p:txBody>
      </p:sp>
      <p:sp>
        <p:nvSpPr>
          <p:cNvPr id="9" name="Line Callout 2 (Border and Accent Bar) 8"/>
          <p:cNvSpPr/>
          <p:nvPr/>
        </p:nvSpPr>
        <p:spPr>
          <a:xfrm>
            <a:off x="5288281" y="2482134"/>
            <a:ext cx="5969727" cy="2430507"/>
          </a:xfrm>
          <a:prstGeom prst="accentBorderCallout2">
            <a:avLst>
              <a:gd name="adj1" fmla="val 18750"/>
              <a:gd name="adj2" fmla="val -8333"/>
              <a:gd name="adj3" fmla="val -32718"/>
              <a:gd name="adj4" fmla="val -53482"/>
              <a:gd name="adj5" fmla="val 6983"/>
              <a:gd name="adj6" fmla="val -58155"/>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800" dirty="0">
                <a:cs typeface="B Nazanin" panose="00000400000000000000" pitchFamily="2" charset="-78"/>
              </a:rPr>
              <a:t>به منظور صدور و ثبت مجوزهاي مربوط به انواع فعالیت‌های اقتصادی و ثبت وضعیت فعالیت واحدهاي اقتصادی </a:t>
            </a:r>
            <a:r>
              <a:rPr lang="fa-IR" sz="2800" dirty="0" smtClean="0">
                <a:cs typeface="B Nazanin" panose="00000400000000000000" pitchFamily="2" charset="-78"/>
              </a:rPr>
              <a:t>مربوطه.</a:t>
            </a:r>
          </a:p>
        </p:txBody>
      </p:sp>
      <p:sp>
        <p:nvSpPr>
          <p:cNvPr id="10" name="Line Callout 2 (Border and Accent Bar) 9"/>
          <p:cNvSpPr/>
          <p:nvPr/>
        </p:nvSpPr>
        <p:spPr>
          <a:xfrm>
            <a:off x="5440681" y="2147026"/>
            <a:ext cx="5969727" cy="3801291"/>
          </a:xfrm>
          <a:prstGeom prst="accentBorderCallout2">
            <a:avLst>
              <a:gd name="adj1" fmla="val 15314"/>
              <a:gd name="adj2" fmla="val -8552"/>
              <a:gd name="adj3" fmla="val -23096"/>
              <a:gd name="adj4" fmla="val -48887"/>
              <a:gd name="adj5" fmla="val 3203"/>
              <a:gd name="adj6" fmla="val -58374"/>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800" dirty="0" smtClean="0">
                <a:cs typeface="B Nazanin" panose="00000400000000000000" pitchFamily="2" charset="-78"/>
              </a:rPr>
              <a:t>- سامانه‌‌های </a:t>
            </a:r>
            <a:r>
              <a:rPr lang="fa-IR" sz="2800" dirty="0">
                <a:cs typeface="B Nazanin" panose="00000400000000000000" pitchFamily="2" charset="-78"/>
              </a:rPr>
              <a:t>صدور مجوز در حوزه کالا؛ سامانه کارت بازرگانی الکترونیکی و </a:t>
            </a:r>
            <a:r>
              <a:rPr lang="fa-IR" sz="2800" dirty="0" smtClean="0">
                <a:cs typeface="B Nazanin" panose="00000400000000000000" pitchFamily="2" charset="-78"/>
              </a:rPr>
              <a:t>...</a:t>
            </a:r>
          </a:p>
          <a:p>
            <a:pPr algn="ctr" rtl="1"/>
            <a:r>
              <a:rPr lang="fa-IR" sz="2800" dirty="0" smtClean="0">
                <a:cs typeface="B Nazanin" panose="00000400000000000000" pitchFamily="2" charset="-78"/>
              </a:rPr>
              <a:t>- سامانه‌‌های </a:t>
            </a:r>
            <a:r>
              <a:rPr lang="fa-IR" sz="2800" dirty="0">
                <a:cs typeface="B Nazanin" panose="00000400000000000000" pitchFamily="2" charset="-78"/>
              </a:rPr>
              <a:t>صدور مجوز در حوزه خدمات؛ سامانه نماد اعتماد </a:t>
            </a:r>
            <a:r>
              <a:rPr lang="fa-IR" sz="2800" dirty="0" smtClean="0">
                <a:cs typeface="B Nazanin" panose="00000400000000000000" pitchFamily="2" charset="-78"/>
              </a:rPr>
              <a:t>الکترونیکی و ...</a:t>
            </a:r>
          </a:p>
          <a:p>
            <a:pPr algn="ctr" rtl="1"/>
            <a:r>
              <a:rPr lang="fa-IR" sz="2800" dirty="0" smtClean="0">
                <a:cs typeface="B Nazanin" panose="00000400000000000000" pitchFamily="2" charset="-78"/>
              </a:rPr>
              <a:t>- سامانه‌‌های </a:t>
            </a:r>
            <a:r>
              <a:rPr lang="fa-IR" sz="2800" dirty="0">
                <a:cs typeface="B Nazanin" panose="00000400000000000000" pitchFamily="2" charset="-78"/>
              </a:rPr>
              <a:t>صدورمجوز اموال </a:t>
            </a:r>
            <a:r>
              <a:rPr lang="fa-IR" sz="2800" dirty="0" smtClean="0">
                <a:cs typeface="B Nazanin" panose="00000400000000000000" pitchFamily="2" charset="-78"/>
              </a:rPr>
              <a:t>غیرمنقول</a:t>
            </a:r>
            <a:r>
              <a:rPr lang="fa-IR" sz="2800" dirty="0">
                <a:cs typeface="B Nazanin" panose="00000400000000000000" pitchFamily="2" charset="-78"/>
              </a:rPr>
              <a:t>؛ سامانه جامع اطلاعات آماری سازمان </a:t>
            </a:r>
            <a:r>
              <a:rPr lang="fa-IR" sz="2800" dirty="0" smtClean="0">
                <a:cs typeface="B Nazanin" panose="00000400000000000000" pitchFamily="2" charset="-78"/>
              </a:rPr>
              <a:t>خصوصی‌‌سازی و ...</a:t>
            </a:r>
            <a:endParaRPr lang="en-US" sz="2800" dirty="0">
              <a:cs typeface="B Nazanin" panose="00000400000000000000" pitchFamily="2" charset="-78"/>
            </a:endParaRPr>
          </a:p>
        </p:txBody>
      </p:sp>
      <p:sp>
        <p:nvSpPr>
          <p:cNvPr id="11" name="Line Callout 2 (Border and Accent Bar) 10"/>
          <p:cNvSpPr/>
          <p:nvPr/>
        </p:nvSpPr>
        <p:spPr>
          <a:xfrm>
            <a:off x="6078584" y="2641055"/>
            <a:ext cx="4909457" cy="2203269"/>
          </a:xfrm>
          <a:prstGeom prst="accentBorderCallout2">
            <a:avLst>
              <a:gd name="adj1" fmla="val 15314"/>
              <a:gd name="adj2" fmla="val -8552"/>
              <a:gd name="adj3" fmla="val -91214"/>
              <a:gd name="adj4" fmla="val -15322"/>
              <a:gd name="adj5" fmla="val -76916"/>
              <a:gd name="adj6" fmla="val -26425"/>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800" dirty="0" smtClean="0">
                <a:cs typeface="B Nazanin" panose="00000400000000000000" pitchFamily="2" charset="-78"/>
              </a:rPr>
              <a:t>- واردات و صادرات؛ پرتال ارزی، گمرک الکترونیکی، ثبتارش و ...</a:t>
            </a:r>
          </a:p>
          <a:p>
            <a:pPr algn="ctr" rtl="1"/>
            <a:r>
              <a:rPr lang="fa-IR" sz="2800" dirty="0" smtClean="0">
                <a:cs typeface="B Nazanin" panose="00000400000000000000" pitchFamily="2" charset="-78"/>
              </a:rPr>
              <a:t>- تولید یا بازیافت؛ </a:t>
            </a:r>
            <a:r>
              <a:rPr lang="fa-IR" sz="2800" dirty="0">
                <a:cs typeface="B Nazanin" panose="00000400000000000000" pitchFamily="2" charset="-78"/>
              </a:rPr>
              <a:t>سامانه </a:t>
            </a:r>
            <a:r>
              <a:rPr lang="fa-IR" sz="2800" dirty="0" smtClean="0">
                <a:cs typeface="B Nazanin" panose="00000400000000000000" pitchFamily="2" charset="-78"/>
              </a:rPr>
              <a:t>بهین‌یاب (جهت تحقق دولت الکترونیکی) و ...</a:t>
            </a:r>
          </a:p>
        </p:txBody>
      </p:sp>
      <p:sp>
        <p:nvSpPr>
          <p:cNvPr id="12" name="Line Callout 2 (Border and Accent Bar) 11"/>
          <p:cNvSpPr/>
          <p:nvPr/>
        </p:nvSpPr>
        <p:spPr>
          <a:xfrm flipH="1">
            <a:off x="1325877" y="2102918"/>
            <a:ext cx="5403672" cy="2302328"/>
          </a:xfrm>
          <a:prstGeom prst="accentBorderCallout2">
            <a:avLst>
              <a:gd name="adj1" fmla="val 15314"/>
              <a:gd name="adj2" fmla="val -8552"/>
              <a:gd name="adj3" fmla="val 87793"/>
              <a:gd name="adj4" fmla="val -19930"/>
              <a:gd name="adj5" fmla="val 136661"/>
              <a:gd name="adj6" fmla="val 10483"/>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800" dirty="0" smtClean="0">
                <a:cs typeface="B Nazanin" panose="00000400000000000000" pitchFamily="2" charset="-78"/>
              </a:rPr>
              <a:t>- سامانه‌‌های ثبت توقف (انبارش)؛ قبض الکترونیکی انبار و ...</a:t>
            </a:r>
          </a:p>
        </p:txBody>
      </p:sp>
      <p:sp>
        <p:nvSpPr>
          <p:cNvPr id="13" name="Line Callout 2 (Border and Accent Bar) 12"/>
          <p:cNvSpPr/>
          <p:nvPr/>
        </p:nvSpPr>
        <p:spPr>
          <a:xfrm>
            <a:off x="6272349" y="2137077"/>
            <a:ext cx="5403672" cy="2302328"/>
          </a:xfrm>
          <a:prstGeom prst="accentBorderCallout2">
            <a:avLst>
              <a:gd name="adj1" fmla="val 15314"/>
              <a:gd name="adj2" fmla="val -8552"/>
              <a:gd name="adj3" fmla="val -21143"/>
              <a:gd name="adj4" fmla="val -17996"/>
              <a:gd name="adj5" fmla="val 142334"/>
              <a:gd name="adj6" fmla="val -18042"/>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800" dirty="0" smtClean="0">
                <a:cs typeface="B Nazanin" panose="00000400000000000000" pitchFamily="2" charset="-78"/>
              </a:rPr>
              <a:t>- سامانه‌‌های ثبت تردد؛ بارنامه برخط، راه‌نامه بین‌المللی الکترونیکی و ...</a:t>
            </a:r>
          </a:p>
        </p:txBody>
      </p:sp>
      <p:sp>
        <p:nvSpPr>
          <p:cNvPr id="14" name="Line Callout 2 (Border and Accent Bar) 13"/>
          <p:cNvSpPr/>
          <p:nvPr/>
        </p:nvSpPr>
        <p:spPr>
          <a:xfrm flipH="1">
            <a:off x="910042" y="2823709"/>
            <a:ext cx="5571311" cy="3432720"/>
          </a:xfrm>
          <a:prstGeom prst="accentBorderCallout2">
            <a:avLst>
              <a:gd name="adj1" fmla="val 15314"/>
              <a:gd name="adj2" fmla="val -8552"/>
              <a:gd name="adj3" fmla="val -21165"/>
              <a:gd name="adj4" fmla="val -27870"/>
              <a:gd name="adj5" fmla="val -16631"/>
              <a:gd name="adj6" fmla="val -3913"/>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800" dirty="0" smtClean="0">
                <a:cs typeface="B Nazanin" panose="00000400000000000000" pitchFamily="2" charset="-78"/>
              </a:rPr>
              <a:t>- سامانه‌‌های ثبت معاملات کالا؛ ستاد، بورس کالا، اینترنتی فرآورده‌های نفتی، ثبت معاملات خودرو و ...</a:t>
            </a:r>
          </a:p>
          <a:p>
            <a:pPr marL="457200" indent="-457200" algn="ctr" rtl="1">
              <a:buFontTx/>
              <a:buChar char="-"/>
            </a:pPr>
            <a:r>
              <a:rPr lang="fa-IR" sz="2800" dirty="0" smtClean="0">
                <a:cs typeface="B Nazanin" panose="00000400000000000000" pitchFamily="2" charset="-78"/>
              </a:rPr>
              <a:t>سامانه ثبت خدمات؛ آیپا، سپاس و ...</a:t>
            </a:r>
          </a:p>
          <a:p>
            <a:pPr marL="457200" indent="-457200" algn="ctr" rtl="1">
              <a:buFontTx/>
              <a:buChar char="-"/>
            </a:pPr>
            <a:r>
              <a:rPr lang="fa-IR" sz="2800" dirty="0">
                <a:cs typeface="B Nazanin" panose="00000400000000000000" pitchFamily="2" charset="-78"/>
              </a:rPr>
              <a:t>سامانه‌‌های ثبت معاملات دارایی‌‌های </a:t>
            </a:r>
            <a:r>
              <a:rPr lang="fa-IR" sz="2800" dirty="0" smtClean="0">
                <a:cs typeface="B Nazanin" panose="00000400000000000000" pitchFamily="2" charset="-78"/>
              </a:rPr>
              <a:t>غیر‌‌منقول؛ کد رهگیری املاک</a:t>
            </a:r>
          </a:p>
        </p:txBody>
      </p:sp>
      <p:sp>
        <p:nvSpPr>
          <p:cNvPr id="16" name="Line Callout 2 (Border and Accent Bar) 15"/>
          <p:cNvSpPr/>
          <p:nvPr/>
        </p:nvSpPr>
        <p:spPr>
          <a:xfrm>
            <a:off x="5314402" y="3621067"/>
            <a:ext cx="5403672" cy="2302328"/>
          </a:xfrm>
          <a:prstGeom prst="accentBorderCallout2">
            <a:avLst>
              <a:gd name="adj1" fmla="val 15314"/>
              <a:gd name="adj2" fmla="val -8552"/>
              <a:gd name="adj3" fmla="val 23113"/>
              <a:gd name="adj4" fmla="val -43620"/>
              <a:gd name="adj5" fmla="val 74250"/>
              <a:gd name="adj6" fmla="val -44876"/>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ctr" rtl="1">
              <a:buFontTx/>
              <a:buChar char="-"/>
            </a:pPr>
            <a:r>
              <a:rPr lang="fa-IR" sz="2800" dirty="0" smtClean="0">
                <a:cs typeface="B Nazanin" panose="00000400000000000000" pitchFamily="2" charset="-78"/>
              </a:rPr>
              <a:t>سامانه‌‌های </a:t>
            </a:r>
            <a:r>
              <a:rPr lang="fa-IR" sz="2800" dirty="0">
                <a:cs typeface="B Nazanin" panose="00000400000000000000" pitchFamily="2" charset="-78"/>
              </a:rPr>
              <a:t>مرتبط </a:t>
            </a:r>
            <a:r>
              <a:rPr lang="fa-IR" sz="2800" dirty="0" smtClean="0">
                <a:cs typeface="B Nazanin" panose="00000400000000000000" pitchFamily="2" charset="-78"/>
              </a:rPr>
              <a:t>با </a:t>
            </a:r>
            <a:r>
              <a:rPr lang="fa-IR" sz="2800" dirty="0">
                <a:cs typeface="B Nazanin" panose="00000400000000000000" pitchFamily="2" charset="-78"/>
              </a:rPr>
              <a:t>سیستم بانکی؛ شتاب، ساتنا، پایا، شاپرک، </a:t>
            </a:r>
            <a:r>
              <a:rPr lang="fa-IR" sz="2800" dirty="0" smtClean="0">
                <a:cs typeface="B Nazanin" panose="00000400000000000000" pitchFamily="2" charset="-78"/>
              </a:rPr>
              <a:t>چکاوک و ...</a:t>
            </a:r>
          </a:p>
          <a:p>
            <a:pPr marL="457200" indent="-457200" algn="ctr" rtl="1">
              <a:buFontTx/>
              <a:buChar char="-"/>
            </a:pPr>
            <a:r>
              <a:rPr lang="fa-IR" sz="2800" dirty="0">
                <a:cs typeface="B Nazanin" panose="00000400000000000000" pitchFamily="2" charset="-78"/>
              </a:rPr>
              <a:t>سامانه‌‌های مرتبط با بازار سرمایه؛ سامانه بورس اوراق بهادار، </a:t>
            </a:r>
            <a:r>
              <a:rPr lang="fa-IR" sz="2800" dirty="0" smtClean="0">
                <a:cs typeface="B Nazanin" panose="00000400000000000000" pitchFamily="2" charset="-78"/>
              </a:rPr>
              <a:t>ستان و ...</a:t>
            </a:r>
            <a:endParaRPr lang="fa-IR" sz="2800" dirty="0">
              <a:cs typeface="B Nazanin" panose="00000400000000000000" pitchFamily="2" charset="-78"/>
            </a:endParaRPr>
          </a:p>
          <a:p>
            <a:pPr marL="457200" indent="-457200" algn="ctr" rtl="1">
              <a:buFontTx/>
              <a:buChar char="-"/>
            </a:pPr>
            <a:endParaRPr lang="fa-IR" sz="2800" dirty="0" smtClean="0">
              <a:cs typeface="B Nazanin" panose="00000400000000000000" pitchFamily="2" charset="-78"/>
            </a:endParaRPr>
          </a:p>
        </p:txBody>
      </p:sp>
      <p:graphicFrame>
        <p:nvGraphicFramePr>
          <p:cNvPr id="17" name="Diagram 16"/>
          <p:cNvGraphicFramePr/>
          <p:nvPr>
            <p:extLst>
              <p:ext uri="{D42A27DB-BD31-4B8C-83A1-F6EECF244321}">
                <p14:modId xmlns:p14="http://schemas.microsoft.com/office/powerpoint/2010/main" val="837381162"/>
              </p:ext>
            </p:extLst>
          </p:nvPr>
        </p:nvGraphicFramePr>
        <p:xfrm>
          <a:off x="1058090" y="457875"/>
          <a:ext cx="5553894" cy="59559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6075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graphicEl>
                                              <a:dgm id="{EB36F66E-DF1F-41FE-A119-DA4E6CD53EF8}"/>
                                            </p:graphicEl>
                                          </p:spTgt>
                                        </p:tgtEl>
                                        <p:attrNameLst>
                                          <p:attrName>style.visibility</p:attrName>
                                        </p:attrNameLst>
                                      </p:cBhvr>
                                      <p:to>
                                        <p:strVal val="visible"/>
                                      </p:to>
                                    </p:set>
                                    <p:animEffect transition="in" filter="fade">
                                      <p:cBhvr>
                                        <p:cTn id="17" dur="500"/>
                                        <p:tgtEl>
                                          <p:spTgt spid="17">
                                            <p:graphicEl>
                                              <a:dgm id="{EB36F66E-DF1F-41FE-A119-DA4E6CD53EF8}"/>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graphicEl>
                                              <a:dgm id="{334AFE36-21AF-45BA-B402-811E0791BBA1}"/>
                                            </p:graphicEl>
                                          </p:spTgt>
                                        </p:tgtEl>
                                        <p:attrNameLst>
                                          <p:attrName>style.visibility</p:attrName>
                                        </p:attrNameLst>
                                      </p:cBhvr>
                                      <p:to>
                                        <p:strVal val="visible"/>
                                      </p:to>
                                    </p:set>
                                    <p:animEffect transition="in" filter="fade">
                                      <p:cBhvr>
                                        <p:cTn id="20" dur="500"/>
                                        <p:tgtEl>
                                          <p:spTgt spid="17">
                                            <p:graphicEl>
                                              <a:dgm id="{334AFE36-21AF-45BA-B402-811E0791BBA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graphicEl>
                                              <a:dgm id="{29E58E37-8B35-476F-8A67-D0C5FA91B8D2}"/>
                                            </p:graphicEl>
                                          </p:spTgt>
                                        </p:tgtEl>
                                        <p:attrNameLst>
                                          <p:attrName>style.visibility</p:attrName>
                                        </p:attrNameLst>
                                      </p:cBhvr>
                                      <p:to>
                                        <p:strVal val="visible"/>
                                      </p:to>
                                    </p:set>
                                    <p:animEffect transition="in" filter="fade">
                                      <p:cBhvr>
                                        <p:cTn id="23" dur="500"/>
                                        <p:tgtEl>
                                          <p:spTgt spid="17">
                                            <p:graphicEl>
                                              <a:dgm id="{29E58E37-8B35-476F-8A67-D0C5FA91B8D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graphicEl>
                                              <a:dgm id="{D6E4BEAE-8CB6-48AE-8559-DEA55F8AA56C}"/>
                                            </p:graphicEl>
                                          </p:spTgt>
                                        </p:tgtEl>
                                        <p:attrNameLst>
                                          <p:attrName>style.visibility</p:attrName>
                                        </p:attrNameLst>
                                      </p:cBhvr>
                                      <p:to>
                                        <p:strVal val="visible"/>
                                      </p:to>
                                    </p:set>
                                    <p:animEffect transition="in" filter="fade">
                                      <p:cBhvr>
                                        <p:cTn id="26" dur="500"/>
                                        <p:tgtEl>
                                          <p:spTgt spid="17">
                                            <p:graphicEl>
                                              <a:dgm id="{D6E4BEAE-8CB6-48AE-8559-DEA55F8AA56C}"/>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graphicEl>
                                              <a:dgm id="{DFC26488-9AAA-4485-8E74-F6C921FB4BB8}"/>
                                            </p:graphicEl>
                                          </p:spTgt>
                                        </p:tgtEl>
                                        <p:attrNameLst>
                                          <p:attrName>style.visibility</p:attrName>
                                        </p:attrNameLst>
                                      </p:cBhvr>
                                      <p:to>
                                        <p:strVal val="visible"/>
                                      </p:to>
                                    </p:set>
                                    <p:animEffect transition="in" filter="fade">
                                      <p:cBhvr>
                                        <p:cTn id="29" dur="500"/>
                                        <p:tgtEl>
                                          <p:spTgt spid="17">
                                            <p:graphicEl>
                                              <a:dgm id="{DFC26488-9AAA-4485-8E74-F6C921FB4BB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graphicEl>
                                              <a:dgm id="{6B33B669-99D5-440E-913A-E1E7C0E11735}"/>
                                            </p:graphicEl>
                                          </p:spTgt>
                                        </p:tgtEl>
                                        <p:attrNameLst>
                                          <p:attrName>style.visibility</p:attrName>
                                        </p:attrNameLst>
                                      </p:cBhvr>
                                      <p:to>
                                        <p:strVal val="visible"/>
                                      </p:to>
                                    </p:set>
                                    <p:animEffect transition="in" filter="fade">
                                      <p:cBhvr>
                                        <p:cTn id="32" dur="500"/>
                                        <p:tgtEl>
                                          <p:spTgt spid="17">
                                            <p:graphicEl>
                                              <a:dgm id="{6B33B669-99D5-440E-913A-E1E7C0E11735}"/>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graphicEl>
                                              <a:dgm id="{D74088C6-D013-437A-A606-BD7BC27F13A7}"/>
                                            </p:graphicEl>
                                          </p:spTgt>
                                        </p:tgtEl>
                                        <p:attrNameLst>
                                          <p:attrName>style.visibility</p:attrName>
                                        </p:attrNameLst>
                                      </p:cBhvr>
                                      <p:to>
                                        <p:strVal val="visible"/>
                                      </p:to>
                                    </p:set>
                                    <p:animEffect transition="in" filter="fade">
                                      <p:cBhvr>
                                        <p:cTn id="35" dur="500"/>
                                        <p:tgtEl>
                                          <p:spTgt spid="17">
                                            <p:graphicEl>
                                              <a:dgm id="{D74088C6-D013-437A-A606-BD7BC27F13A7}"/>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graphicEl>
                                              <a:dgm id="{253349F1-6803-4F53-876D-A9892C188C29}"/>
                                            </p:graphicEl>
                                          </p:spTgt>
                                        </p:tgtEl>
                                        <p:attrNameLst>
                                          <p:attrName>style.visibility</p:attrName>
                                        </p:attrNameLst>
                                      </p:cBhvr>
                                      <p:to>
                                        <p:strVal val="visible"/>
                                      </p:to>
                                    </p:set>
                                    <p:animEffect transition="in" filter="fade">
                                      <p:cBhvr>
                                        <p:cTn id="38" dur="500"/>
                                        <p:tgtEl>
                                          <p:spTgt spid="17">
                                            <p:graphicEl>
                                              <a:dgm id="{253349F1-6803-4F53-876D-A9892C188C29}"/>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graphicEl>
                                              <a:dgm id="{C98AD161-0AEF-4786-AAB3-E62583A20A93}"/>
                                            </p:graphicEl>
                                          </p:spTgt>
                                        </p:tgtEl>
                                        <p:attrNameLst>
                                          <p:attrName>style.visibility</p:attrName>
                                        </p:attrNameLst>
                                      </p:cBhvr>
                                      <p:to>
                                        <p:strVal val="visible"/>
                                      </p:to>
                                    </p:set>
                                    <p:animEffect transition="in" filter="fade">
                                      <p:cBhvr>
                                        <p:cTn id="41" dur="500"/>
                                        <p:tgtEl>
                                          <p:spTgt spid="17">
                                            <p:graphicEl>
                                              <a:dgm id="{C98AD161-0AEF-4786-AAB3-E62583A20A93}"/>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graphicEl>
                                              <a:dgm id="{36958C87-F0CA-4D94-8E00-92BE1DAB3EEF}"/>
                                            </p:graphicEl>
                                          </p:spTgt>
                                        </p:tgtEl>
                                        <p:attrNameLst>
                                          <p:attrName>style.visibility</p:attrName>
                                        </p:attrNameLst>
                                      </p:cBhvr>
                                      <p:to>
                                        <p:strVal val="visible"/>
                                      </p:to>
                                    </p:set>
                                    <p:animEffect transition="in" filter="fade">
                                      <p:cBhvr>
                                        <p:cTn id="44" dur="500"/>
                                        <p:tgtEl>
                                          <p:spTgt spid="17">
                                            <p:graphicEl>
                                              <a:dgm id="{36958C87-F0CA-4D94-8E00-92BE1DAB3EE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7">
                                            <p:graphicEl>
                                              <a:dgm id="{EB36F66E-DF1F-41FE-A119-DA4E6CD53EF8}"/>
                                            </p:graphicEl>
                                          </p:spTgt>
                                        </p:tgtEl>
                                      </p:cBhvr>
                                    </p:animEffect>
                                    <p:set>
                                      <p:cBhvr>
                                        <p:cTn id="49" dur="1" fill="hold">
                                          <p:stCondLst>
                                            <p:cond delay="499"/>
                                          </p:stCondLst>
                                        </p:cTn>
                                        <p:tgtEl>
                                          <p:spTgt spid="17">
                                            <p:graphicEl>
                                              <a:dgm id="{EB36F66E-DF1F-41FE-A119-DA4E6CD53EF8}"/>
                                            </p:graphic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7">
                                            <p:graphicEl>
                                              <a:dgm id="{334AFE36-21AF-45BA-B402-811E0791BBA1}"/>
                                            </p:graphicEl>
                                          </p:spTgt>
                                        </p:tgtEl>
                                      </p:cBhvr>
                                    </p:animEffect>
                                    <p:set>
                                      <p:cBhvr>
                                        <p:cTn id="52" dur="1" fill="hold">
                                          <p:stCondLst>
                                            <p:cond delay="499"/>
                                          </p:stCondLst>
                                        </p:cTn>
                                        <p:tgtEl>
                                          <p:spTgt spid="17">
                                            <p:graphicEl>
                                              <a:dgm id="{334AFE36-21AF-45BA-B402-811E0791BBA1}"/>
                                            </p:graphic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7">
                                            <p:graphicEl>
                                              <a:dgm id="{29E58E37-8B35-476F-8A67-D0C5FA91B8D2}"/>
                                            </p:graphicEl>
                                          </p:spTgt>
                                        </p:tgtEl>
                                      </p:cBhvr>
                                    </p:animEffect>
                                    <p:set>
                                      <p:cBhvr>
                                        <p:cTn id="55" dur="1" fill="hold">
                                          <p:stCondLst>
                                            <p:cond delay="499"/>
                                          </p:stCondLst>
                                        </p:cTn>
                                        <p:tgtEl>
                                          <p:spTgt spid="17">
                                            <p:graphicEl>
                                              <a:dgm id="{29E58E37-8B35-476F-8A67-D0C5FA91B8D2}"/>
                                            </p:graphicEl>
                                          </p:spTgt>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7">
                                            <p:graphicEl>
                                              <a:dgm id="{D6E4BEAE-8CB6-48AE-8559-DEA55F8AA56C}"/>
                                            </p:graphicEl>
                                          </p:spTgt>
                                        </p:tgtEl>
                                      </p:cBhvr>
                                    </p:animEffect>
                                    <p:set>
                                      <p:cBhvr>
                                        <p:cTn id="58" dur="1" fill="hold">
                                          <p:stCondLst>
                                            <p:cond delay="499"/>
                                          </p:stCondLst>
                                        </p:cTn>
                                        <p:tgtEl>
                                          <p:spTgt spid="17">
                                            <p:graphicEl>
                                              <a:dgm id="{D6E4BEAE-8CB6-48AE-8559-DEA55F8AA56C}"/>
                                            </p:graphicEl>
                                          </p:spTgt>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7">
                                            <p:graphicEl>
                                              <a:dgm id="{DFC26488-9AAA-4485-8E74-F6C921FB4BB8}"/>
                                            </p:graphicEl>
                                          </p:spTgt>
                                        </p:tgtEl>
                                      </p:cBhvr>
                                    </p:animEffect>
                                    <p:set>
                                      <p:cBhvr>
                                        <p:cTn id="61" dur="1" fill="hold">
                                          <p:stCondLst>
                                            <p:cond delay="499"/>
                                          </p:stCondLst>
                                        </p:cTn>
                                        <p:tgtEl>
                                          <p:spTgt spid="17">
                                            <p:graphicEl>
                                              <a:dgm id="{DFC26488-9AAA-4485-8E74-F6C921FB4BB8}"/>
                                            </p:graphicEl>
                                          </p:spTgt>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7">
                                            <p:graphicEl>
                                              <a:dgm id="{6B33B669-99D5-440E-913A-E1E7C0E11735}"/>
                                            </p:graphicEl>
                                          </p:spTgt>
                                        </p:tgtEl>
                                      </p:cBhvr>
                                    </p:animEffect>
                                    <p:set>
                                      <p:cBhvr>
                                        <p:cTn id="64" dur="1" fill="hold">
                                          <p:stCondLst>
                                            <p:cond delay="499"/>
                                          </p:stCondLst>
                                        </p:cTn>
                                        <p:tgtEl>
                                          <p:spTgt spid="17">
                                            <p:graphicEl>
                                              <a:dgm id="{6B33B669-99D5-440E-913A-E1E7C0E11735}"/>
                                            </p:graphicEl>
                                          </p:spTgt>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7">
                                            <p:graphicEl>
                                              <a:dgm id="{D74088C6-D013-437A-A606-BD7BC27F13A7}"/>
                                            </p:graphicEl>
                                          </p:spTgt>
                                        </p:tgtEl>
                                      </p:cBhvr>
                                    </p:animEffect>
                                    <p:set>
                                      <p:cBhvr>
                                        <p:cTn id="67" dur="1" fill="hold">
                                          <p:stCondLst>
                                            <p:cond delay="499"/>
                                          </p:stCondLst>
                                        </p:cTn>
                                        <p:tgtEl>
                                          <p:spTgt spid="17">
                                            <p:graphicEl>
                                              <a:dgm id="{D74088C6-D013-437A-A606-BD7BC27F13A7}"/>
                                            </p:graphicEl>
                                          </p:spTgt>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7">
                                            <p:graphicEl>
                                              <a:dgm id="{253349F1-6803-4F53-876D-A9892C188C29}"/>
                                            </p:graphicEl>
                                          </p:spTgt>
                                        </p:tgtEl>
                                      </p:cBhvr>
                                    </p:animEffect>
                                    <p:set>
                                      <p:cBhvr>
                                        <p:cTn id="70" dur="1" fill="hold">
                                          <p:stCondLst>
                                            <p:cond delay="499"/>
                                          </p:stCondLst>
                                        </p:cTn>
                                        <p:tgtEl>
                                          <p:spTgt spid="17">
                                            <p:graphicEl>
                                              <a:dgm id="{253349F1-6803-4F53-876D-A9892C188C29}"/>
                                            </p:graphicEl>
                                          </p:spTgt>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7">
                                            <p:graphicEl>
                                              <a:dgm id="{C98AD161-0AEF-4786-AAB3-E62583A20A93}"/>
                                            </p:graphicEl>
                                          </p:spTgt>
                                        </p:tgtEl>
                                      </p:cBhvr>
                                    </p:animEffect>
                                    <p:set>
                                      <p:cBhvr>
                                        <p:cTn id="73" dur="1" fill="hold">
                                          <p:stCondLst>
                                            <p:cond delay="499"/>
                                          </p:stCondLst>
                                        </p:cTn>
                                        <p:tgtEl>
                                          <p:spTgt spid="17">
                                            <p:graphicEl>
                                              <a:dgm id="{C98AD161-0AEF-4786-AAB3-E62583A20A93}"/>
                                            </p:graphicEl>
                                          </p:spTgt>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7">
                                            <p:graphicEl>
                                              <a:dgm id="{36958C87-F0CA-4D94-8E00-92BE1DAB3EEF}"/>
                                            </p:graphicEl>
                                          </p:spTgt>
                                        </p:tgtEl>
                                      </p:cBhvr>
                                    </p:animEffect>
                                    <p:set>
                                      <p:cBhvr>
                                        <p:cTn id="76" dur="1" fill="hold">
                                          <p:stCondLst>
                                            <p:cond delay="499"/>
                                          </p:stCondLst>
                                        </p:cTn>
                                        <p:tgtEl>
                                          <p:spTgt spid="17">
                                            <p:graphicEl>
                                              <a:dgm id="{36958C87-F0CA-4D94-8E00-92BE1DAB3EEF}"/>
                                            </p:graphic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circle(in)">
                                      <p:cBhvr>
                                        <p:cTn id="81" dur="2000"/>
                                        <p:tgtEl>
                                          <p:spTgt spid="7"/>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circle(in)">
                                      <p:cBhvr>
                                        <p:cTn id="86" dur="20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xit" presetSubtype="1" fill="hold" grpId="1" nodeType="clickEffect">
                                  <p:stCondLst>
                                    <p:cond delay="0"/>
                                  </p:stCondLst>
                                  <p:childTnLst>
                                    <p:animEffect transition="out" filter="wheel(1)">
                                      <p:cBhvr>
                                        <p:cTn id="90" dur="2000"/>
                                        <p:tgtEl>
                                          <p:spTgt spid="9"/>
                                        </p:tgtEl>
                                      </p:cBhvr>
                                    </p:animEffect>
                                    <p:set>
                                      <p:cBhvr>
                                        <p:cTn id="91" dur="1" fill="hold">
                                          <p:stCondLst>
                                            <p:cond delay="1999"/>
                                          </p:stCondLst>
                                        </p:cTn>
                                        <p:tgtEl>
                                          <p:spTgt spid="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circle(in)">
                                      <p:cBhvr>
                                        <p:cTn id="96" dur="2000"/>
                                        <p:tgtEl>
                                          <p:spTgt spid="10"/>
                                        </p:tgtEl>
                                      </p:cBhvr>
                                    </p:animEffect>
                                  </p:childTnLst>
                                </p:cTn>
                              </p:par>
                            </p:childTnLst>
                          </p:cTn>
                        </p:par>
                      </p:childTnLst>
                    </p:cTn>
                  </p:par>
                  <p:par>
                    <p:cTn id="97" fill="hold">
                      <p:stCondLst>
                        <p:cond delay="indefinite"/>
                      </p:stCondLst>
                      <p:childTnLst>
                        <p:par>
                          <p:cTn id="98" fill="hold">
                            <p:stCondLst>
                              <p:cond delay="0"/>
                            </p:stCondLst>
                            <p:childTnLst>
                              <p:par>
                                <p:cTn id="99" presetID="21" presetClass="exit" presetSubtype="1" fill="hold" grpId="1" nodeType="clickEffect">
                                  <p:stCondLst>
                                    <p:cond delay="0"/>
                                  </p:stCondLst>
                                  <p:childTnLst>
                                    <p:animEffect transition="out" filter="wheel(1)">
                                      <p:cBhvr>
                                        <p:cTn id="100" dur="2000"/>
                                        <p:tgtEl>
                                          <p:spTgt spid="10"/>
                                        </p:tgtEl>
                                      </p:cBhvr>
                                    </p:animEffect>
                                    <p:set>
                                      <p:cBhvr>
                                        <p:cTn id="101" dur="1" fill="hold">
                                          <p:stCondLst>
                                            <p:cond delay="1999"/>
                                          </p:stCondLst>
                                        </p:cTn>
                                        <p:tgtEl>
                                          <p:spTgt spid="1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circle(in)">
                                      <p:cBhvr>
                                        <p:cTn id="106" dur="2000"/>
                                        <p:tgtEl>
                                          <p:spTgt spid="11"/>
                                        </p:tgtEl>
                                      </p:cBhvr>
                                    </p:animEffect>
                                  </p:childTnLst>
                                </p:cTn>
                              </p:par>
                            </p:childTnLst>
                          </p:cTn>
                        </p:par>
                      </p:childTnLst>
                    </p:cTn>
                  </p:par>
                  <p:par>
                    <p:cTn id="107" fill="hold">
                      <p:stCondLst>
                        <p:cond delay="indefinite"/>
                      </p:stCondLst>
                      <p:childTnLst>
                        <p:par>
                          <p:cTn id="108" fill="hold">
                            <p:stCondLst>
                              <p:cond delay="0"/>
                            </p:stCondLst>
                            <p:childTnLst>
                              <p:par>
                                <p:cTn id="109" presetID="21" presetClass="exit" presetSubtype="1" fill="hold" grpId="1" nodeType="clickEffect">
                                  <p:stCondLst>
                                    <p:cond delay="0"/>
                                  </p:stCondLst>
                                  <p:childTnLst>
                                    <p:animEffect transition="out" filter="wheel(1)">
                                      <p:cBhvr>
                                        <p:cTn id="110" dur="2000"/>
                                        <p:tgtEl>
                                          <p:spTgt spid="11"/>
                                        </p:tgtEl>
                                      </p:cBhvr>
                                    </p:animEffect>
                                    <p:set>
                                      <p:cBhvr>
                                        <p:cTn id="111" dur="1" fill="hold">
                                          <p:stCondLst>
                                            <p:cond delay="1999"/>
                                          </p:stCondLst>
                                        </p:cTn>
                                        <p:tgtEl>
                                          <p:spTgt spid="11"/>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circle(in)">
                                      <p:cBhvr>
                                        <p:cTn id="116" dur="2000"/>
                                        <p:tgtEl>
                                          <p:spTgt spid="12"/>
                                        </p:tgtEl>
                                      </p:cBhvr>
                                    </p:animEffect>
                                  </p:childTnLst>
                                </p:cTn>
                              </p:par>
                            </p:childTnLst>
                          </p:cTn>
                        </p:par>
                      </p:childTnLst>
                    </p:cTn>
                  </p:par>
                  <p:par>
                    <p:cTn id="117" fill="hold">
                      <p:stCondLst>
                        <p:cond delay="indefinite"/>
                      </p:stCondLst>
                      <p:childTnLst>
                        <p:par>
                          <p:cTn id="118" fill="hold">
                            <p:stCondLst>
                              <p:cond delay="0"/>
                            </p:stCondLst>
                            <p:childTnLst>
                              <p:par>
                                <p:cTn id="119" presetID="21" presetClass="exit" presetSubtype="1" fill="hold" grpId="1" nodeType="clickEffect">
                                  <p:stCondLst>
                                    <p:cond delay="0"/>
                                  </p:stCondLst>
                                  <p:childTnLst>
                                    <p:animEffect transition="out" filter="wheel(1)">
                                      <p:cBhvr>
                                        <p:cTn id="120" dur="2000"/>
                                        <p:tgtEl>
                                          <p:spTgt spid="12"/>
                                        </p:tgtEl>
                                      </p:cBhvr>
                                    </p:animEffect>
                                    <p:set>
                                      <p:cBhvr>
                                        <p:cTn id="121" dur="1" fill="hold">
                                          <p:stCondLst>
                                            <p:cond delay="1999"/>
                                          </p:stCondLst>
                                        </p:cTn>
                                        <p:tgtEl>
                                          <p:spTgt spid="12"/>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grpId="0" nodeType="clickEffect">
                                  <p:stCondLst>
                                    <p:cond delay="0"/>
                                  </p:stCondLst>
                                  <p:childTnLst>
                                    <p:set>
                                      <p:cBhvr>
                                        <p:cTn id="125" dur="1" fill="hold">
                                          <p:stCondLst>
                                            <p:cond delay="0"/>
                                          </p:stCondLst>
                                        </p:cTn>
                                        <p:tgtEl>
                                          <p:spTgt spid="13"/>
                                        </p:tgtEl>
                                        <p:attrNameLst>
                                          <p:attrName>style.visibility</p:attrName>
                                        </p:attrNameLst>
                                      </p:cBhvr>
                                      <p:to>
                                        <p:strVal val="visible"/>
                                      </p:to>
                                    </p:set>
                                    <p:animEffect transition="in" filter="circle(in)">
                                      <p:cBhvr>
                                        <p:cTn id="126" dur="2000"/>
                                        <p:tgtEl>
                                          <p:spTgt spid="13"/>
                                        </p:tgtEl>
                                      </p:cBhvr>
                                    </p:animEffect>
                                  </p:childTnLst>
                                </p:cTn>
                              </p:par>
                            </p:childTnLst>
                          </p:cTn>
                        </p:par>
                      </p:childTnLst>
                    </p:cTn>
                  </p:par>
                  <p:par>
                    <p:cTn id="127" fill="hold">
                      <p:stCondLst>
                        <p:cond delay="indefinite"/>
                      </p:stCondLst>
                      <p:childTnLst>
                        <p:par>
                          <p:cTn id="128" fill="hold">
                            <p:stCondLst>
                              <p:cond delay="0"/>
                            </p:stCondLst>
                            <p:childTnLst>
                              <p:par>
                                <p:cTn id="129" presetID="21" presetClass="exit" presetSubtype="1" fill="hold" grpId="1" nodeType="clickEffect">
                                  <p:stCondLst>
                                    <p:cond delay="0"/>
                                  </p:stCondLst>
                                  <p:childTnLst>
                                    <p:animEffect transition="out" filter="wheel(1)">
                                      <p:cBhvr>
                                        <p:cTn id="130" dur="2000"/>
                                        <p:tgtEl>
                                          <p:spTgt spid="13"/>
                                        </p:tgtEl>
                                      </p:cBhvr>
                                    </p:animEffect>
                                    <p:set>
                                      <p:cBhvr>
                                        <p:cTn id="131" dur="1" fill="hold">
                                          <p:stCondLst>
                                            <p:cond delay="1999"/>
                                          </p:stCondLst>
                                        </p:cTn>
                                        <p:tgtEl>
                                          <p:spTgt spid="13"/>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6" presetClass="entr" presetSubtype="16" fill="hold" grpId="0" nodeType="clickEffect">
                                  <p:stCondLst>
                                    <p:cond delay="0"/>
                                  </p:stCondLst>
                                  <p:childTnLst>
                                    <p:set>
                                      <p:cBhvr>
                                        <p:cTn id="135" dur="1" fill="hold">
                                          <p:stCondLst>
                                            <p:cond delay="0"/>
                                          </p:stCondLst>
                                        </p:cTn>
                                        <p:tgtEl>
                                          <p:spTgt spid="14"/>
                                        </p:tgtEl>
                                        <p:attrNameLst>
                                          <p:attrName>style.visibility</p:attrName>
                                        </p:attrNameLst>
                                      </p:cBhvr>
                                      <p:to>
                                        <p:strVal val="visible"/>
                                      </p:to>
                                    </p:set>
                                    <p:animEffect transition="in" filter="circle(in)">
                                      <p:cBhvr>
                                        <p:cTn id="136" dur="2000"/>
                                        <p:tgtEl>
                                          <p:spTgt spid="14"/>
                                        </p:tgtEl>
                                      </p:cBhvr>
                                    </p:animEffect>
                                  </p:childTnLst>
                                </p:cTn>
                              </p:par>
                            </p:childTnLst>
                          </p:cTn>
                        </p:par>
                      </p:childTnLst>
                    </p:cTn>
                  </p:par>
                  <p:par>
                    <p:cTn id="137" fill="hold">
                      <p:stCondLst>
                        <p:cond delay="indefinite"/>
                      </p:stCondLst>
                      <p:childTnLst>
                        <p:par>
                          <p:cTn id="138" fill="hold">
                            <p:stCondLst>
                              <p:cond delay="0"/>
                            </p:stCondLst>
                            <p:childTnLst>
                              <p:par>
                                <p:cTn id="139" presetID="21" presetClass="exit" presetSubtype="1" fill="hold" grpId="1" nodeType="clickEffect">
                                  <p:stCondLst>
                                    <p:cond delay="0"/>
                                  </p:stCondLst>
                                  <p:childTnLst>
                                    <p:animEffect transition="out" filter="wheel(1)">
                                      <p:cBhvr>
                                        <p:cTn id="140" dur="2000"/>
                                        <p:tgtEl>
                                          <p:spTgt spid="14"/>
                                        </p:tgtEl>
                                      </p:cBhvr>
                                    </p:animEffect>
                                    <p:set>
                                      <p:cBhvr>
                                        <p:cTn id="141" dur="1" fill="hold">
                                          <p:stCondLst>
                                            <p:cond delay="1999"/>
                                          </p:stCondLst>
                                        </p:cTn>
                                        <p:tgtEl>
                                          <p:spTgt spid="14"/>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6" presetClass="entr" presetSubtype="16" fill="hold" grpId="0" nodeType="clickEffect">
                                  <p:stCondLst>
                                    <p:cond delay="0"/>
                                  </p:stCondLst>
                                  <p:childTnLst>
                                    <p:set>
                                      <p:cBhvr>
                                        <p:cTn id="145" dur="1" fill="hold">
                                          <p:stCondLst>
                                            <p:cond delay="0"/>
                                          </p:stCondLst>
                                        </p:cTn>
                                        <p:tgtEl>
                                          <p:spTgt spid="16"/>
                                        </p:tgtEl>
                                        <p:attrNameLst>
                                          <p:attrName>style.visibility</p:attrName>
                                        </p:attrNameLst>
                                      </p:cBhvr>
                                      <p:to>
                                        <p:strVal val="visible"/>
                                      </p:to>
                                    </p:set>
                                    <p:animEffect transition="in" filter="circle(in)">
                                      <p:cBhvr>
                                        <p:cTn id="146" dur="2000"/>
                                        <p:tgtEl>
                                          <p:spTgt spid="16"/>
                                        </p:tgtEl>
                                      </p:cBhvr>
                                    </p:animEffect>
                                  </p:childTnLst>
                                </p:cTn>
                              </p:par>
                            </p:childTnLst>
                          </p:cTn>
                        </p:par>
                      </p:childTnLst>
                    </p:cTn>
                  </p:par>
                  <p:par>
                    <p:cTn id="147" fill="hold">
                      <p:stCondLst>
                        <p:cond delay="indefinite"/>
                      </p:stCondLst>
                      <p:childTnLst>
                        <p:par>
                          <p:cTn id="148" fill="hold">
                            <p:stCondLst>
                              <p:cond delay="0"/>
                            </p:stCondLst>
                            <p:childTnLst>
                              <p:par>
                                <p:cTn id="149" presetID="21" presetClass="exit" presetSubtype="1" fill="hold" grpId="1" nodeType="clickEffect">
                                  <p:stCondLst>
                                    <p:cond delay="0"/>
                                  </p:stCondLst>
                                  <p:childTnLst>
                                    <p:animEffect transition="out" filter="wheel(1)">
                                      <p:cBhvr>
                                        <p:cTn id="150" dur="2000"/>
                                        <p:tgtEl>
                                          <p:spTgt spid="16"/>
                                        </p:tgtEl>
                                      </p:cBhvr>
                                    </p:animEffect>
                                    <p:set>
                                      <p:cBhvr>
                                        <p:cTn id="151"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Graphic spid="7" grpId="0">
        <p:bldAsOne/>
      </p:bldGraphic>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Graphic spid="17" grpId="0">
        <p:bldSub>
          <a:bldDgm/>
        </p:bldSub>
      </p:bldGraphic>
      <p:bldGraphic spid="17" grpId="1">
        <p:bldSub>
          <a:bldDgm/>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3099" y="1122218"/>
            <a:ext cx="8527473" cy="4681681"/>
          </a:xfrm>
          <a:prstGeom prst="rect">
            <a:avLst/>
          </a:prstGeom>
        </p:spPr>
        <p:txBody>
          <a:bodyPr wrap="square">
            <a:spAutoFit/>
          </a:bodyPr>
          <a:lstStyle/>
          <a:p>
            <a:pPr marL="342900" indent="-342900" algn="just" rtl="1">
              <a:buFont typeface="Arial" panose="020B0604020202020204" pitchFamily="34" charset="0"/>
              <a:buChar char="•"/>
            </a:pPr>
            <a:r>
              <a:rPr lang="ar-SA"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متأسفانه سامانه‌هایی که اقدام به ثبت اطلاعات تولیدات در بخش‌های مختلف اقتصادی نماید، به مقدار لازم توسعه نیافته ‌است. همین مسئله موجب شده اطلاعات تولید در بخش‌های مختلف اقتصادی، مبتنی‌بر روش‌های نمونه‌گیری (و نه آمارهای ثبتی) تهیه گردد و لذا از دقت کافی برخوردار نباشد</a:t>
            </a:r>
            <a:r>
              <a:rPr lang="ar-SA"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Arial" panose="020B0604020202020204" pitchFamily="34" charset="0"/>
              <a:buChar char="•"/>
            </a:pPr>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Arial" panose="020B0604020202020204" pitchFamily="34" charset="0"/>
              <a:buChar char="•"/>
            </a:pP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توسعه </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 نفوذ سامانه‌های ثبت تردد و انبارش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نقش به سزایی در پیشگیری از قاچاق کالا دارد</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p>
          <a:p>
            <a:pPr marL="342900" indent="-342900" algn="just" rtl="1">
              <a:buFont typeface="Arial" panose="020B0604020202020204" pitchFamily="34" charset="0"/>
              <a:buChar char="•"/>
            </a:pPr>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Arial" panose="020B0604020202020204" pitchFamily="34" charset="0"/>
              <a:buChar char="•"/>
            </a:pP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توسعه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سامانه‌های مستندسازی جریان وجوه، از یک سو امکان اطلاع از علت، مبدا و مقصد جریانات وجوه و در نتیجه مبارزه با پول‌‌شویی را فراهم می‌کند، و از سوی دیگر امکان تسلط دولت بر وضعیت توزیع درآمد و دارایی در بین اقشار مختلف جامعه را فراهم می‌کند که پیش‌نیاز تدوین هرگونه سیاست رفاهی است</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endPar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7313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0" y="1338640"/>
            <a:ext cx="8661400" cy="4524315"/>
          </a:xfrm>
          <a:prstGeom prst="rect">
            <a:avLst/>
          </a:prstGeom>
        </p:spPr>
        <p:txBody>
          <a:bodyPr wrap="square">
            <a:spAutoFit/>
          </a:bodyPr>
          <a:lstStyle/>
          <a:p>
            <a:pPr marL="342900" indent="-342900" algn="just" rtl="1">
              <a:buFont typeface="Arial" panose="020B0604020202020204" pitchFamily="34" charset="0"/>
              <a:buChar char="•"/>
            </a:pP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هرچند در سال‌های اخیر توسعه سامانه‌های تولید اطلاعات سرعت گرفته، لیکن اتصال این سامانه‌ها به یکدیگر و ایجاد هماهنگی میان آنها نیازمند توجه بیشتر است</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p>
          <a:p>
            <a:pPr marL="342900" indent="-342900" algn="just" rtl="1">
              <a:buFont typeface="Arial" panose="020B0604020202020204" pitchFamily="34" charset="0"/>
              <a:buChar char="•"/>
            </a:pPr>
            <a:endPar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Arial" panose="020B0604020202020204" pitchFamily="34" charset="0"/>
              <a:buChar char="•"/>
            </a:pP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علیرغم سهم قابل توجه دولت در اقتصاد ایران، معاملات دستگاه‌های دولتی (اعم از مزایده و مناقصه) از شفافیت پایینی برخوردار </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است. در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واقع هرچند سامانه‌هایی به منظور شفاف‌سازی این بخش توسط قانونگذار پیش‌بینی شده (نظیر سامانه ستاد)، لیکن در عمل استفاد از این سامانه بسیار محدود است (کمتر از 1 درصد</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p>
          <a:p>
            <a:pPr marL="342900" indent="-342900" algn="just" rtl="1">
              <a:buFont typeface="Arial" panose="020B0604020202020204" pitchFamily="34" charset="0"/>
              <a:buChar char="•"/>
            </a:pPr>
            <a:endPar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Arial" panose="020B0604020202020204" pitchFamily="34" charset="0"/>
              <a:buChar char="•"/>
            </a:pP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همچنین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علیرغم حجم بسیار زیاد پروژه‌های عمرانی دولت، مدیریت این سامانه‌ها و نحوه کسب اطلاع از درصد پیشرفت و اعتبارات لازم برای تکمیل این پروژه‌ها، هنوز به روش‌های ناکارآمد قدیمی انجام می‌گیرد و استفاده از سامانه‌های مشابه نظیر «آیپا» در این حوزه گسترش نیافته است.</a:t>
            </a:r>
          </a:p>
        </p:txBody>
      </p:sp>
    </p:spTree>
    <p:extLst>
      <p:ext uri="{BB962C8B-B14F-4D97-AF65-F5344CB8AC3E}">
        <p14:creationId xmlns:p14="http://schemas.microsoft.com/office/powerpoint/2010/main" val="5230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35486" y="1457960"/>
            <a:ext cx="4524827"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a:latin typeface="B Nazanin+ Black" panose="02000700000000000000" pitchFamily="2" charset="-78"/>
                <a:cs typeface="B Nazanin+ Black" panose="02000700000000000000" pitchFamily="2" charset="-78"/>
              </a:rPr>
              <a:t>سامانه‌هاي كاربردي؛ </a:t>
            </a:r>
            <a:endParaRPr lang="en-US" sz="3200" dirty="0">
              <a:latin typeface="B Nazanin+ Black" panose="02000700000000000000" pitchFamily="2" charset="-78"/>
              <a:cs typeface="B Nazanin+ Black" panose="02000700000000000000" pitchFamily="2" charset="-78"/>
            </a:endParaRPr>
          </a:p>
        </p:txBody>
      </p:sp>
      <p:sp>
        <p:nvSpPr>
          <p:cNvPr id="3" name="Line Callout 2 (Border and Accent Bar) 2"/>
          <p:cNvSpPr/>
          <p:nvPr/>
        </p:nvSpPr>
        <p:spPr>
          <a:xfrm flipH="1">
            <a:off x="1587500" y="2235200"/>
            <a:ext cx="6286500" cy="3644900"/>
          </a:xfrm>
          <a:prstGeom prst="accentBorderCallout2">
            <a:avLst>
              <a:gd name="adj1" fmla="val 18750"/>
              <a:gd name="adj2" fmla="val -8333"/>
              <a:gd name="adj3" fmla="val 18750"/>
              <a:gd name="adj4" fmla="val -16667"/>
              <a:gd name="adj5" fmla="val -2826"/>
              <a:gd name="adj6" fmla="val -277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dirty="0">
                <a:cs typeface="B Nazanin" panose="00000400000000000000" pitchFamily="2" charset="-78"/>
              </a:rPr>
              <a:t>بعد از شکل‌‌گیری و یکپارچه شدن سامانه‌‌های اشاره شده در مراحل قبل، بسیاری از سامانه‌‌های دیگر مانند انواع سامانه‌‌های تأمین‌‌مالی، سامانه‌‌های مالیاتی، سامانه‌‌های نظارتی (مانند مقابله با پول‌‌شویی)، سامانه‌‌های تأمین و تخصیص بار در حمل‌‌و‌‌نقل، رتبه‌‌بندی اعتباری، سامانه‌‌های گزارش‌‌ساز و تصمیم‌‌ساز برای مدیران و... می‌‌توانند بر پایه اطلاعات بدست آمده و تقاطع آن‌‌ها شکل بگیرند.</a:t>
            </a:r>
            <a:endParaRPr lang="en-US" sz="2400" dirty="0">
              <a:cs typeface="B Nazanin" panose="00000400000000000000" pitchFamily="2" charset="-78"/>
            </a:endParaRPr>
          </a:p>
        </p:txBody>
      </p:sp>
      <p:sp>
        <p:nvSpPr>
          <p:cNvPr id="5" name="Line Callout 2 (Border and Accent Bar) 4"/>
          <p:cNvSpPr/>
          <p:nvPr/>
        </p:nvSpPr>
        <p:spPr>
          <a:xfrm flipH="1">
            <a:off x="1670050" y="3213100"/>
            <a:ext cx="6121400" cy="1981200"/>
          </a:xfrm>
          <a:prstGeom prst="accentBorderCallout2">
            <a:avLst>
              <a:gd name="adj1" fmla="val 18750"/>
              <a:gd name="adj2" fmla="val -8333"/>
              <a:gd name="adj3" fmla="val 18750"/>
              <a:gd name="adj4" fmla="val -16667"/>
              <a:gd name="adj5" fmla="val -57918"/>
              <a:gd name="adj6" fmla="val -1922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dirty="0">
                <a:cs typeface="B Nazanin" panose="00000400000000000000" pitchFamily="2" charset="-78"/>
              </a:rPr>
              <a:t>سامانه اعتبار‌‌سنجی </a:t>
            </a:r>
            <a:r>
              <a:rPr lang="fa-IR" sz="2400" dirty="0" smtClean="0">
                <a:cs typeface="B Nazanin" panose="00000400000000000000" pitchFamily="2" charset="-78"/>
              </a:rPr>
              <a:t>مشتریان، </a:t>
            </a:r>
            <a:r>
              <a:rPr lang="fa-IR" sz="2400" dirty="0">
                <a:cs typeface="B Nazanin" panose="00000400000000000000" pitchFamily="2" charset="-78"/>
              </a:rPr>
              <a:t>سامانه جامع </a:t>
            </a:r>
            <a:r>
              <a:rPr lang="fa-IR" sz="2400" dirty="0" smtClean="0">
                <a:cs typeface="B Nazanin" panose="00000400000000000000" pitchFamily="2" charset="-78"/>
              </a:rPr>
              <a:t>تسهیلات، </a:t>
            </a:r>
            <a:r>
              <a:rPr lang="fa-IR" sz="2400" dirty="0">
                <a:cs typeface="B Nazanin" panose="00000400000000000000" pitchFamily="2" charset="-78"/>
              </a:rPr>
              <a:t>سامانه ثبت معاملات ماده (169) مکرر قانون مالیاتهاي </a:t>
            </a:r>
            <a:r>
              <a:rPr lang="fa-IR" sz="2400" dirty="0" smtClean="0">
                <a:cs typeface="B Nazanin" panose="00000400000000000000" pitchFamily="2" charset="-78"/>
              </a:rPr>
              <a:t>مستقيم، سامانه کدال، سناب، نهاب، </a:t>
            </a:r>
            <a:r>
              <a:rPr lang="fa-IR" sz="2400" dirty="0">
                <a:cs typeface="B Nazanin" panose="00000400000000000000" pitchFamily="2" charset="-78"/>
              </a:rPr>
              <a:t>سامانه يكپارچه مالیات بر </a:t>
            </a:r>
            <a:r>
              <a:rPr lang="fa-IR" sz="2400" dirty="0" smtClean="0">
                <a:cs typeface="B Nazanin" panose="00000400000000000000" pitchFamily="2" charset="-78"/>
              </a:rPr>
              <a:t>ارزش‌‌افزوده، و ...</a:t>
            </a:r>
            <a:endParaRPr lang="en-US" sz="2400" dirty="0">
              <a:cs typeface="B Nazanin" panose="00000400000000000000" pitchFamily="2" charset="-78"/>
            </a:endParaRPr>
          </a:p>
        </p:txBody>
      </p:sp>
    </p:spTree>
    <p:extLst>
      <p:ext uri="{BB962C8B-B14F-4D97-AF65-F5344CB8AC3E}">
        <p14:creationId xmlns:p14="http://schemas.microsoft.com/office/powerpoint/2010/main" val="392135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9745" y="1970513"/>
            <a:ext cx="7855528" cy="2677656"/>
          </a:xfrm>
          <a:prstGeom prst="rect">
            <a:avLst/>
          </a:prstGeom>
        </p:spPr>
        <p:txBody>
          <a:bodyPr wrap="square">
            <a:spAutoFit/>
          </a:bodyPr>
          <a:lstStyle/>
          <a:p>
            <a:pPr marL="342900" indent="-342900" algn="just" rtl="1">
              <a:buFont typeface="Wingdings" panose="05000000000000000000" pitchFamily="2" charset="2"/>
              <a:buChar char="q"/>
            </a:pPr>
            <a:r>
              <a:rPr lang="ar-SA"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سامانه‌‌های </a:t>
            </a:r>
            <a:r>
              <a:rPr lang="ar-SA"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اطلاعات </a:t>
            </a:r>
            <a:r>
              <a:rPr lang="ar-SA"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اقتصادی صرفاً </a:t>
            </a:r>
            <a:r>
              <a:rPr lang="ar-SA"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به معنای الکترونیکی نمودن فرآيند کسب اطلاعات </a:t>
            </a:r>
            <a:r>
              <a:rPr lang="ar-SA"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نیست.</a:t>
            </a:r>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Wingdings" panose="05000000000000000000" pitchFamily="2" charset="2"/>
              <a:buChar char="q"/>
            </a:pPr>
            <a:endPar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Wingdings" panose="05000000000000000000" pitchFamily="2" charset="2"/>
              <a:buChar char="q"/>
            </a:pPr>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Wingdings" panose="05000000000000000000" pitchFamily="2" charset="2"/>
              <a:buChar char="q"/>
            </a:pP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اطلاق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«سامانه» به پايگاههاي داده اقتصادي، تنها هنگامی صحیح است که هر چهار مرحله «توليد یا کسب، ذخيره یا بازیابی، تبادل درونی، انتشار و افشاء» اطلاعات، در یک سامانه به‌‌صورت همزمان وجود داشته باشد</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p>
        </p:txBody>
      </p:sp>
    </p:spTree>
    <p:extLst>
      <p:ext uri="{BB962C8B-B14F-4D97-AF65-F5344CB8AC3E}">
        <p14:creationId xmlns:p14="http://schemas.microsoft.com/office/powerpoint/2010/main" val="402039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7964" y="1842656"/>
            <a:ext cx="8839199" cy="3416320"/>
          </a:xfrm>
          <a:prstGeom prst="rect">
            <a:avLst/>
          </a:prstGeom>
        </p:spPr>
        <p:txBody>
          <a:bodyPr wrap="square">
            <a:spAutoFit/>
          </a:bodyPr>
          <a:lstStyle/>
          <a:p>
            <a:pPr marL="342900" indent="-342900" algn="just" rtl="1">
              <a:buFont typeface="Wingdings" panose="05000000000000000000" pitchFamily="2" charset="2"/>
              <a:buChar char="q"/>
            </a:pP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یکی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از مهمترین پیش‌نیازهای توسعه سامانه‌های اطلاعات اقتصادی در کشور، توسعه و تعمیق برخی باورها در خصوص اهمیت و جایگاه شفافیت اطلاعات </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است.</a:t>
            </a:r>
          </a:p>
          <a:p>
            <a:pPr marL="342900" indent="-342900" algn="just" rtl="1">
              <a:buFont typeface="Wingdings" panose="05000000000000000000" pitchFamily="2" charset="2"/>
              <a:buChar char="q"/>
            </a:pPr>
            <a:endPar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اعتقاد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از قبیل اینکه «به اشتراک‌گذاری اطلاعات بین دستگاه‌های حاکمیتی، موجب هم‌افزایی شده و کارآمدی مجموعه حاکمیت را ارتقا خواهد داد (اشتراک‌گذاری بین دستگاهی)»، « انتشار اطلاعات تولید شده، حق مردم است و محرمانه شدن اطلاعات، باید تنها در شرایط بسیار خاص انجام شود (محرمانه‌زدایی)»، «دسترسی به کلیه اطلاعات مالی، معاملاتی، حقوقی، مالکیتی و... مردم، از حقوق حاکمیت و لازمه برقراری امنیت و نظم و سلامت اقتصادی است و به هیچ عنوان مصداق دخالت در حریم خصوصی افراد نیست» و...</a:t>
            </a:r>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8531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4509" y="1066801"/>
            <a:ext cx="10252364" cy="4893647"/>
          </a:xfrm>
          <a:prstGeom prst="rect">
            <a:avLst/>
          </a:prstGeom>
        </p:spPr>
        <p:txBody>
          <a:bodyPr wrap="square">
            <a:spAutoFit/>
          </a:bodyPr>
          <a:lstStyle/>
          <a:p>
            <a:pPr marL="342900" indent="-342900" algn="just" rtl="1">
              <a:buFont typeface="Wingdings" panose="05000000000000000000" pitchFamily="2" charset="2"/>
              <a:buChar char="q"/>
            </a:pPr>
            <a:r>
              <a:rPr lang="ar-SA"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تأسیس </a:t>
            </a:r>
            <a:r>
              <a:rPr lang="ar-SA"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سامانه به منظور کسب و پردازش اطلاعات، تنها یکی از گامهای ابتدایی برای تحقق شفافیت است. اما آنچه می‌تواند تضمین‌کننده تحقق کامل شفافیت و بقای آن در یک حوزه باشد، طراحی فرآيندهای مناسب برای به‌‌روز‌‌رسانی و پایش مداوم اطلاعات، تقاطع و به اشراک‌گذاری اطلاعات با سایر سامانه‌های حاکمیتی است. در حال حاضر بسیاری از سامانه‌های موجود در کشور، به دلیل فقدان این دیدگاه، دچار ناکارایی </a:t>
            </a:r>
            <a:r>
              <a:rPr lang="ar-SA"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هستند</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p>
          <a:p>
            <a:pPr marL="342900" indent="-342900" algn="just" rtl="1">
              <a:buFont typeface="Wingdings" panose="05000000000000000000" pitchFamily="2" charset="2"/>
              <a:buChar char="q"/>
            </a:pPr>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indent="-342900" algn="just" rtl="1">
              <a:buFont typeface="Wingdings" panose="05000000000000000000" pitchFamily="2" charset="2"/>
              <a:buChar char="q"/>
            </a:pP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در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مرحله تولید یا کسب اطلاعات، یکی از روش‌های مرسوم، اتکا بر اظهارات فرد (خوداظهاری) است. مكانيسم مطلوب به منظور کسب اطلاعات صحيح مبتني‌بر خوداظهاري، «درگير كردن منافع فرد در ارائه اطلاعات صحيح» مي‌باشد. در واقع، اطلاعاتي كه بر اساس خود‌اظهاري افراد بدست مي‌آيد، تنها زماني مي‌تواند مبناي سياستگذاران قرار گيرد كه منافع فرد با ارائه اطلاعات صحيح درگير شده باشد. به این ترتیب، اتکا به روش‌های سرشماری در کسب اطلاعات، که افراد پرسش شونده هیچگونه منافعی در ارائه اطلاعات صحیح (و هیچگونه زیانی ناشی از ارائه اطلاعات نادرست) ندارند، به هیچ عنوان صحیح نیست.</a:t>
            </a:r>
          </a:p>
          <a:p>
            <a:pPr algn="just" rtl="1"/>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26823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2328" y="1704110"/>
            <a:ext cx="9504218" cy="3490186"/>
          </a:xfrm>
          <a:prstGeom prst="rect">
            <a:avLst/>
          </a:prstGeom>
        </p:spPr>
        <p:txBody>
          <a:bodyPr wrap="square">
            <a:spAutoFit/>
          </a:bodyPr>
          <a:lstStyle/>
          <a:p>
            <a:pPr marL="342900" marR="0" lvl="0" indent="-342900" algn="just" rtl="1">
              <a:lnSpc>
                <a:spcPct val="115000"/>
              </a:lnSpc>
              <a:spcBef>
                <a:spcPts val="0"/>
              </a:spcBef>
              <a:spcAft>
                <a:spcPts val="0"/>
              </a:spcAft>
              <a:buFont typeface="Wingdings" panose="05000000000000000000" pitchFamily="2" charset="2"/>
              <a:buChar char="q"/>
              <a:tabLst>
                <a:tab pos="178435" algn="l"/>
              </a:tabLst>
            </a:pP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در مرحله کسب اطلاعات، منبع موثقی که می‌تواند مورد استفاده قرار گیرد، اطلاعات مبتنی‌بر عملکرد افراد است. در اين روش، كسب اطلاعات نه به عنوان يك فرآيند اصيل و مستقل، بلكه به عنوان یک خروجی جانبی در خلال ارائه يك خدمت در هنگام وقوع یک تراکنش اقتصادی و اجتماعی صورت مي‌گيرد. مثال بارز این نوع کسب اطلاعات، تراکنش‌های الکترونیکی بانکی افراد است. در یک نظام کسب آمار هوشمند، بخش اعظم اطلاعات مبتنی‌بر عملکرد افراد حاصل می‌شود و حداقل استفاده از روش‌های سرشماری صورت می‌گیرد. در واقع هرچه میزان استفاده از سرشماری در تولید آمار در یک کشور بیش‌‌تر باشد، نظام آماری آن کشور غیر‌‌هوشمند‌‌تر و غيرپيشرفته‌تر است.</a:t>
            </a:r>
            <a:endParaRPr lang="en-US"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7580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4926" y="2449946"/>
            <a:ext cx="8107646" cy="1569660"/>
          </a:xfrm>
          <a:prstGeom prst="rect">
            <a:avLst/>
          </a:prstGeom>
        </p:spPr>
        <p:txBody>
          <a:bodyPr wrap="square">
            <a:spAutoFit/>
          </a:bodyPr>
          <a:lstStyle/>
          <a:p>
            <a:pPr marL="342900" indent="-342900" algn="just" rtl="1">
              <a:buFont typeface="Wingdings" panose="05000000000000000000" pitchFamily="2" charset="2"/>
              <a:buChar char="q"/>
            </a:pP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مخالفت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از سوی بروکرات‌ها و رانت‌جویان، موجب کند شدن سرعت توسعه سامانه‌ها می‌گردد. لذا مهمترین عاملی که می‌تواند بر این مقاومت‌ها در مسیر توسعه شفافیت فائق آید، اعتقاد راسخ به مقوله شفافیت در سطح مدیران ارشد کشور است</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p>
          <a:p>
            <a:pPr marL="342900" indent="-342900" algn="just" rtl="1">
              <a:buFont typeface="Wingdings" panose="05000000000000000000" pitchFamily="2" charset="2"/>
              <a:buChar char="q"/>
            </a:pPr>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33795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idx="1"/>
            <p:extLst>
              <p:ext uri="{D42A27DB-BD31-4B8C-83A1-F6EECF244321}">
                <p14:modId xmlns:p14="http://schemas.microsoft.com/office/powerpoint/2010/main" val="2367198803"/>
              </p:ext>
            </p:extLst>
          </p:nvPr>
        </p:nvGraphicFramePr>
        <p:xfrm>
          <a:off x="1168400" y="800100"/>
          <a:ext cx="4051299"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6809014" y="1457960"/>
            <a:ext cx="4051300"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a:latin typeface="B Nazanin+ Black" panose="02000700000000000000" pitchFamily="2" charset="-78"/>
                <a:cs typeface="B Nazanin+ Black" panose="02000700000000000000" pitchFamily="2" charset="-78"/>
              </a:rPr>
              <a:t>نقاط عطف زندگی </a:t>
            </a:r>
            <a:r>
              <a:rPr lang="fa-IR" sz="3200" dirty="0" smtClean="0">
                <a:latin typeface="B Nazanin+ Black" panose="02000700000000000000" pitchFamily="2" charset="-78"/>
                <a:cs typeface="B Nazanin+ Black" panose="02000700000000000000" pitchFamily="2" charset="-78"/>
              </a:rPr>
              <a:t>بشر؛ </a:t>
            </a:r>
            <a:endParaRPr lang="en-US" sz="3200" dirty="0">
              <a:latin typeface="B Nazanin+ Black" panose="02000700000000000000" pitchFamily="2" charset="-78"/>
              <a:cs typeface="B Nazanin+ Black" panose="02000700000000000000" pitchFamily="2" charset="-78"/>
            </a:endParaRPr>
          </a:p>
        </p:txBody>
      </p:sp>
      <p:sp>
        <p:nvSpPr>
          <p:cNvPr id="3" name="Line Callout 3 (Border and Accent Bar) 2"/>
          <p:cNvSpPr/>
          <p:nvPr/>
        </p:nvSpPr>
        <p:spPr>
          <a:xfrm>
            <a:off x="5181929" y="2704375"/>
            <a:ext cx="3441700" cy="1026160"/>
          </a:xfrm>
          <a:prstGeom prst="accentBorderCallout3">
            <a:avLst>
              <a:gd name="adj1" fmla="val 18750"/>
              <a:gd name="adj2" fmla="val -8333"/>
              <a:gd name="adj3" fmla="val -59220"/>
              <a:gd name="adj4" fmla="val -1907"/>
              <a:gd name="adj5" fmla="val -84406"/>
              <a:gd name="adj6" fmla="val -15929"/>
              <a:gd name="adj7" fmla="val -66492"/>
              <a:gd name="adj8" fmla="val -363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cs typeface="B Nazanin" panose="00000400000000000000" pitchFamily="2" charset="-78"/>
              </a:rPr>
              <a:t>قرن هفدهم میلادی</a:t>
            </a:r>
          </a:p>
          <a:p>
            <a:pPr algn="ctr"/>
            <a:r>
              <a:rPr lang="fa-IR" sz="2000" dirty="0" smtClean="0">
                <a:cs typeface="B Nazanin" panose="00000400000000000000" pitchFamily="2" charset="-78"/>
              </a:rPr>
              <a:t>تحولات در روش </a:t>
            </a:r>
            <a:r>
              <a:rPr lang="fa-IR" sz="2000" dirty="0">
                <a:cs typeface="B Nazanin" panose="00000400000000000000" pitchFamily="2" charset="-78"/>
              </a:rPr>
              <a:t>کاشت و </a:t>
            </a:r>
            <a:r>
              <a:rPr lang="fa-IR" sz="2000" dirty="0" smtClean="0">
                <a:cs typeface="B Nazanin" panose="00000400000000000000" pitchFamily="2" charset="-78"/>
              </a:rPr>
              <a:t>برداشت‌ </a:t>
            </a:r>
            <a:r>
              <a:rPr lang="fa-IR" sz="2000" dirty="0">
                <a:cs typeface="B Nazanin" panose="00000400000000000000" pitchFamily="2" charset="-78"/>
              </a:rPr>
              <a:t>و </a:t>
            </a:r>
            <a:r>
              <a:rPr lang="fa-IR" sz="2000" dirty="0" smtClean="0">
                <a:cs typeface="B Nazanin" panose="00000400000000000000" pitchFamily="2" charset="-78"/>
              </a:rPr>
              <a:t>تنوع </a:t>
            </a:r>
            <a:r>
              <a:rPr lang="fa-IR" sz="2000" dirty="0">
                <a:cs typeface="B Nazanin" panose="00000400000000000000" pitchFamily="2" charset="-78"/>
              </a:rPr>
              <a:t>محصولات تولیدی کشاورزی</a:t>
            </a:r>
            <a:endParaRPr lang="en-US" sz="2000" dirty="0">
              <a:cs typeface="B Nazanin" panose="00000400000000000000" pitchFamily="2" charset="-78"/>
            </a:endParaRPr>
          </a:p>
        </p:txBody>
      </p:sp>
      <p:sp>
        <p:nvSpPr>
          <p:cNvPr id="6" name="Line Callout 3 (Border and Accent Bar) 5"/>
          <p:cNvSpPr/>
          <p:nvPr/>
        </p:nvSpPr>
        <p:spPr>
          <a:xfrm>
            <a:off x="4914900" y="4457700"/>
            <a:ext cx="3403600" cy="1346200"/>
          </a:xfrm>
          <a:prstGeom prst="accentBorderCallout3">
            <a:avLst>
              <a:gd name="adj1" fmla="val 18750"/>
              <a:gd name="adj2" fmla="val -8333"/>
              <a:gd name="adj3" fmla="val -55446"/>
              <a:gd name="adj4" fmla="val -5638"/>
              <a:gd name="adj5" fmla="val -84406"/>
              <a:gd name="adj6" fmla="val -23019"/>
              <a:gd name="adj7" fmla="val -70266"/>
              <a:gd name="adj8" fmla="val -4384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cs typeface="B Nazanin" panose="00000400000000000000" pitchFamily="2" charset="-78"/>
              </a:rPr>
              <a:t>قرن هجدهم میلادی</a:t>
            </a:r>
          </a:p>
          <a:p>
            <a:pPr algn="ctr"/>
            <a:r>
              <a:rPr lang="fa-IR" sz="2000" dirty="0">
                <a:cs typeface="B Nazanin" panose="00000400000000000000" pitchFamily="2" charset="-78"/>
              </a:rPr>
              <a:t>استفاده از نیروی ماشین به جای نیروی </a:t>
            </a:r>
            <a:r>
              <a:rPr lang="fa-IR" sz="2000" dirty="0" smtClean="0">
                <a:cs typeface="B Nazanin" panose="00000400000000000000" pitchFamily="2" charset="-78"/>
              </a:rPr>
              <a:t>انسان و تحول عمده در بافندگی، ذغال‌سنگ و ذوب‌آهن</a:t>
            </a:r>
            <a:endParaRPr lang="en-US" sz="2000" dirty="0">
              <a:cs typeface="B Nazanin" panose="00000400000000000000" pitchFamily="2" charset="-78"/>
            </a:endParaRPr>
          </a:p>
        </p:txBody>
      </p:sp>
      <p:sp>
        <p:nvSpPr>
          <p:cNvPr id="8" name="Line Callout 3 (Border and Accent Bar) 7"/>
          <p:cNvSpPr/>
          <p:nvPr/>
        </p:nvSpPr>
        <p:spPr>
          <a:xfrm>
            <a:off x="7171508" y="3003369"/>
            <a:ext cx="3364955" cy="1856014"/>
          </a:xfrm>
          <a:prstGeom prst="accentBorderCallout3">
            <a:avLst>
              <a:gd name="adj1" fmla="val 18750"/>
              <a:gd name="adj2" fmla="val -8333"/>
              <a:gd name="adj3" fmla="val -65778"/>
              <a:gd name="adj4" fmla="val -30011"/>
              <a:gd name="adj5" fmla="val 15493"/>
              <a:gd name="adj6" fmla="val -47273"/>
              <a:gd name="adj7" fmla="val 93478"/>
              <a:gd name="adj8" fmla="val -9946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cs typeface="B Nazanin" panose="00000400000000000000" pitchFamily="2" charset="-78"/>
              </a:rPr>
              <a:t>قرن بیستم میلادی</a:t>
            </a:r>
          </a:p>
          <a:p>
            <a:pPr algn="ctr"/>
            <a:r>
              <a:rPr lang="fa-IR" sz="2000" dirty="0">
                <a:cs typeface="B Nazanin" panose="00000400000000000000" pitchFamily="2" charset="-78"/>
              </a:rPr>
              <a:t>پیشرفت عظیم فناوری </a:t>
            </a:r>
            <a:r>
              <a:rPr lang="fa-IR" sz="2000" dirty="0" smtClean="0">
                <a:cs typeface="B Nazanin" panose="00000400000000000000" pitchFamily="2" charset="-78"/>
              </a:rPr>
              <a:t>اطّلاعات اعم از استفاده از رایانه، پرتاب ماهواره، همه‌گیریِ اینترنت، فضای مجازی، کالاهای اعتباری و ...</a:t>
            </a:r>
            <a:endParaRPr lang="en-US" sz="2000" dirty="0">
              <a:cs typeface="B Nazanin" panose="00000400000000000000" pitchFamily="2" charset="-78"/>
            </a:endParaRPr>
          </a:p>
        </p:txBody>
      </p:sp>
    </p:spTree>
    <p:extLst>
      <p:ext uri="{BB962C8B-B14F-4D97-AF65-F5344CB8AC3E}">
        <p14:creationId xmlns:p14="http://schemas.microsoft.com/office/powerpoint/2010/main" val="15526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8FF7132D-BF7C-4FFC-BD8A-16B1393C06C1}"/>
                                            </p:graphicEl>
                                          </p:spTgt>
                                        </p:tgtEl>
                                        <p:attrNameLst>
                                          <p:attrName>style.visibility</p:attrName>
                                        </p:attrNameLst>
                                      </p:cBhvr>
                                      <p:to>
                                        <p:strVal val="visible"/>
                                      </p:to>
                                    </p:set>
                                    <p:anim calcmode="lin" valueType="num">
                                      <p:cBhvr>
                                        <p:cTn id="7" dur="1000" fill="hold"/>
                                        <p:tgtEl>
                                          <p:spTgt spid="5">
                                            <p:graphicEl>
                                              <a:dgm id="{8FF7132D-BF7C-4FFC-BD8A-16B1393C06C1}"/>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8FF7132D-BF7C-4FFC-BD8A-16B1393C06C1}"/>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8FF7132D-BF7C-4FFC-BD8A-16B1393C06C1}"/>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8FF7132D-BF7C-4FFC-BD8A-16B1393C06C1}"/>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graphicEl>
                                              <a:dgm id="{BA37134E-414C-419D-A544-F6A3824855C8}"/>
                                            </p:graphicEl>
                                          </p:spTgt>
                                        </p:tgtEl>
                                        <p:attrNameLst>
                                          <p:attrName>style.visibility</p:attrName>
                                        </p:attrNameLst>
                                      </p:cBhvr>
                                      <p:to>
                                        <p:strVal val="visible"/>
                                      </p:to>
                                    </p:set>
                                    <p:anim calcmode="lin" valueType="num">
                                      <p:cBhvr>
                                        <p:cTn id="13" dur="1000" fill="hold"/>
                                        <p:tgtEl>
                                          <p:spTgt spid="5">
                                            <p:graphicEl>
                                              <a:dgm id="{BA37134E-414C-419D-A544-F6A3824855C8}"/>
                                            </p:graphicEl>
                                          </p:spTgt>
                                        </p:tgtEl>
                                        <p:attrNameLst>
                                          <p:attrName>ppt_w</p:attrName>
                                        </p:attrNameLst>
                                      </p:cBhvr>
                                      <p:tavLst>
                                        <p:tav tm="0">
                                          <p:val>
                                            <p:fltVal val="0"/>
                                          </p:val>
                                        </p:tav>
                                        <p:tav tm="100000">
                                          <p:val>
                                            <p:strVal val="#ppt_w"/>
                                          </p:val>
                                        </p:tav>
                                      </p:tavLst>
                                    </p:anim>
                                    <p:anim calcmode="lin" valueType="num">
                                      <p:cBhvr>
                                        <p:cTn id="14" dur="1000" fill="hold"/>
                                        <p:tgtEl>
                                          <p:spTgt spid="5">
                                            <p:graphicEl>
                                              <a:dgm id="{BA37134E-414C-419D-A544-F6A3824855C8}"/>
                                            </p:graphicEl>
                                          </p:spTgt>
                                        </p:tgtEl>
                                        <p:attrNameLst>
                                          <p:attrName>ppt_h</p:attrName>
                                        </p:attrNameLst>
                                      </p:cBhvr>
                                      <p:tavLst>
                                        <p:tav tm="0">
                                          <p:val>
                                            <p:fltVal val="0"/>
                                          </p:val>
                                        </p:tav>
                                        <p:tav tm="100000">
                                          <p:val>
                                            <p:strVal val="#ppt_h"/>
                                          </p:val>
                                        </p:tav>
                                      </p:tavLst>
                                    </p:anim>
                                    <p:anim calcmode="lin" valueType="num">
                                      <p:cBhvr>
                                        <p:cTn id="15" dur="1000" fill="hold"/>
                                        <p:tgtEl>
                                          <p:spTgt spid="5">
                                            <p:graphicEl>
                                              <a:dgm id="{BA37134E-414C-419D-A544-F6A3824855C8}"/>
                                            </p:graphicEl>
                                          </p:spTgt>
                                        </p:tgtEl>
                                        <p:attrNameLst>
                                          <p:attrName>style.rotation</p:attrName>
                                        </p:attrNameLst>
                                      </p:cBhvr>
                                      <p:tavLst>
                                        <p:tav tm="0">
                                          <p:val>
                                            <p:fltVal val="90"/>
                                          </p:val>
                                        </p:tav>
                                        <p:tav tm="100000">
                                          <p:val>
                                            <p:fltVal val="0"/>
                                          </p:val>
                                        </p:tav>
                                      </p:tavLst>
                                    </p:anim>
                                    <p:animEffect transition="in" filter="fade">
                                      <p:cBhvr>
                                        <p:cTn id="16" dur="1000"/>
                                        <p:tgtEl>
                                          <p:spTgt spid="5">
                                            <p:graphicEl>
                                              <a:dgm id="{BA37134E-414C-419D-A544-F6A3824855C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graphicEl>
                                              <a:dgm id="{B893D2EA-022E-4762-95D0-7FE1774EA640}"/>
                                            </p:graphicEl>
                                          </p:spTgt>
                                        </p:tgtEl>
                                        <p:attrNameLst>
                                          <p:attrName>style.visibility</p:attrName>
                                        </p:attrNameLst>
                                      </p:cBhvr>
                                      <p:to>
                                        <p:strVal val="visible"/>
                                      </p:to>
                                    </p:set>
                                    <p:anim calcmode="lin" valueType="num">
                                      <p:cBhvr>
                                        <p:cTn id="21" dur="1000" fill="hold"/>
                                        <p:tgtEl>
                                          <p:spTgt spid="5">
                                            <p:graphicEl>
                                              <a:dgm id="{B893D2EA-022E-4762-95D0-7FE1774EA640}"/>
                                            </p:graphicEl>
                                          </p:spTgt>
                                        </p:tgtEl>
                                        <p:attrNameLst>
                                          <p:attrName>ppt_w</p:attrName>
                                        </p:attrNameLst>
                                      </p:cBhvr>
                                      <p:tavLst>
                                        <p:tav tm="0">
                                          <p:val>
                                            <p:fltVal val="0"/>
                                          </p:val>
                                        </p:tav>
                                        <p:tav tm="100000">
                                          <p:val>
                                            <p:strVal val="#ppt_w"/>
                                          </p:val>
                                        </p:tav>
                                      </p:tavLst>
                                    </p:anim>
                                    <p:anim calcmode="lin" valueType="num">
                                      <p:cBhvr>
                                        <p:cTn id="22" dur="1000" fill="hold"/>
                                        <p:tgtEl>
                                          <p:spTgt spid="5">
                                            <p:graphicEl>
                                              <a:dgm id="{B893D2EA-022E-4762-95D0-7FE1774EA640}"/>
                                            </p:graphicEl>
                                          </p:spTgt>
                                        </p:tgtEl>
                                        <p:attrNameLst>
                                          <p:attrName>ppt_h</p:attrName>
                                        </p:attrNameLst>
                                      </p:cBhvr>
                                      <p:tavLst>
                                        <p:tav tm="0">
                                          <p:val>
                                            <p:fltVal val="0"/>
                                          </p:val>
                                        </p:tav>
                                        <p:tav tm="100000">
                                          <p:val>
                                            <p:strVal val="#ppt_h"/>
                                          </p:val>
                                        </p:tav>
                                      </p:tavLst>
                                    </p:anim>
                                    <p:anim calcmode="lin" valueType="num">
                                      <p:cBhvr>
                                        <p:cTn id="23" dur="1000" fill="hold"/>
                                        <p:tgtEl>
                                          <p:spTgt spid="5">
                                            <p:graphicEl>
                                              <a:dgm id="{B893D2EA-022E-4762-95D0-7FE1774EA640}"/>
                                            </p:graphicEl>
                                          </p:spTgt>
                                        </p:tgtEl>
                                        <p:attrNameLst>
                                          <p:attrName>style.rotation</p:attrName>
                                        </p:attrNameLst>
                                      </p:cBhvr>
                                      <p:tavLst>
                                        <p:tav tm="0">
                                          <p:val>
                                            <p:fltVal val="90"/>
                                          </p:val>
                                        </p:tav>
                                        <p:tav tm="100000">
                                          <p:val>
                                            <p:fltVal val="0"/>
                                          </p:val>
                                        </p:tav>
                                      </p:tavLst>
                                    </p:anim>
                                    <p:animEffect transition="in" filter="fade">
                                      <p:cBhvr>
                                        <p:cTn id="24" dur="1000"/>
                                        <p:tgtEl>
                                          <p:spTgt spid="5">
                                            <p:graphicEl>
                                              <a:dgm id="{B893D2EA-022E-4762-95D0-7FE1774EA640}"/>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5">
                                            <p:graphicEl>
                                              <a:dgm id="{86FADBEF-F1B4-4247-A95F-C97012AE1E4E}"/>
                                            </p:graphicEl>
                                          </p:spTgt>
                                        </p:tgtEl>
                                        <p:attrNameLst>
                                          <p:attrName>style.visibility</p:attrName>
                                        </p:attrNameLst>
                                      </p:cBhvr>
                                      <p:to>
                                        <p:strVal val="visible"/>
                                      </p:to>
                                    </p:set>
                                    <p:anim calcmode="lin" valueType="num">
                                      <p:cBhvr>
                                        <p:cTn id="27" dur="1000" fill="hold"/>
                                        <p:tgtEl>
                                          <p:spTgt spid="5">
                                            <p:graphicEl>
                                              <a:dgm id="{86FADBEF-F1B4-4247-A95F-C97012AE1E4E}"/>
                                            </p:graphicEl>
                                          </p:spTgt>
                                        </p:tgtEl>
                                        <p:attrNameLst>
                                          <p:attrName>ppt_w</p:attrName>
                                        </p:attrNameLst>
                                      </p:cBhvr>
                                      <p:tavLst>
                                        <p:tav tm="0">
                                          <p:val>
                                            <p:fltVal val="0"/>
                                          </p:val>
                                        </p:tav>
                                        <p:tav tm="100000">
                                          <p:val>
                                            <p:strVal val="#ppt_w"/>
                                          </p:val>
                                        </p:tav>
                                      </p:tavLst>
                                    </p:anim>
                                    <p:anim calcmode="lin" valueType="num">
                                      <p:cBhvr>
                                        <p:cTn id="28" dur="1000" fill="hold"/>
                                        <p:tgtEl>
                                          <p:spTgt spid="5">
                                            <p:graphicEl>
                                              <a:dgm id="{86FADBEF-F1B4-4247-A95F-C97012AE1E4E}"/>
                                            </p:graphicEl>
                                          </p:spTgt>
                                        </p:tgtEl>
                                        <p:attrNameLst>
                                          <p:attrName>ppt_h</p:attrName>
                                        </p:attrNameLst>
                                      </p:cBhvr>
                                      <p:tavLst>
                                        <p:tav tm="0">
                                          <p:val>
                                            <p:fltVal val="0"/>
                                          </p:val>
                                        </p:tav>
                                        <p:tav tm="100000">
                                          <p:val>
                                            <p:strVal val="#ppt_h"/>
                                          </p:val>
                                        </p:tav>
                                      </p:tavLst>
                                    </p:anim>
                                    <p:anim calcmode="lin" valueType="num">
                                      <p:cBhvr>
                                        <p:cTn id="29" dur="1000" fill="hold"/>
                                        <p:tgtEl>
                                          <p:spTgt spid="5">
                                            <p:graphicEl>
                                              <a:dgm id="{86FADBEF-F1B4-4247-A95F-C97012AE1E4E}"/>
                                            </p:graphicEl>
                                          </p:spTgt>
                                        </p:tgtEl>
                                        <p:attrNameLst>
                                          <p:attrName>style.rotation</p:attrName>
                                        </p:attrNameLst>
                                      </p:cBhvr>
                                      <p:tavLst>
                                        <p:tav tm="0">
                                          <p:val>
                                            <p:fltVal val="90"/>
                                          </p:val>
                                        </p:tav>
                                        <p:tav tm="100000">
                                          <p:val>
                                            <p:fltVal val="0"/>
                                          </p:val>
                                        </p:tav>
                                      </p:tavLst>
                                    </p:anim>
                                    <p:animEffect transition="in" filter="fade">
                                      <p:cBhvr>
                                        <p:cTn id="30" dur="1000"/>
                                        <p:tgtEl>
                                          <p:spTgt spid="5">
                                            <p:graphicEl>
                                              <a:dgm id="{86FADBEF-F1B4-4247-A95F-C97012AE1E4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graphicEl>
                                              <a:dgm id="{FD746ADB-B0B5-435B-A027-2C1EE167094A}"/>
                                            </p:graphicEl>
                                          </p:spTgt>
                                        </p:tgtEl>
                                        <p:attrNameLst>
                                          <p:attrName>style.visibility</p:attrName>
                                        </p:attrNameLst>
                                      </p:cBhvr>
                                      <p:to>
                                        <p:strVal val="visible"/>
                                      </p:to>
                                    </p:set>
                                    <p:anim calcmode="lin" valueType="num">
                                      <p:cBhvr>
                                        <p:cTn id="35" dur="1000" fill="hold"/>
                                        <p:tgtEl>
                                          <p:spTgt spid="5">
                                            <p:graphicEl>
                                              <a:dgm id="{FD746ADB-B0B5-435B-A027-2C1EE167094A}"/>
                                            </p:graphicEl>
                                          </p:spTgt>
                                        </p:tgtEl>
                                        <p:attrNameLst>
                                          <p:attrName>ppt_w</p:attrName>
                                        </p:attrNameLst>
                                      </p:cBhvr>
                                      <p:tavLst>
                                        <p:tav tm="0">
                                          <p:val>
                                            <p:fltVal val="0"/>
                                          </p:val>
                                        </p:tav>
                                        <p:tav tm="100000">
                                          <p:val>
                                            <p:strVal val="#ppt_w"/>
                                          </p:val>
                                        </p:tav>
                                      </p:tavLst>
                                    </p:anim>
                                    <p:anim calcmode="lin" valueType="num">
                                      <p:cBhvr>
                                        <p:cTn id="36" dur="1000" fill="hold"/>
                                        <p:tgtEl>
                                          <p:spTgt spid="5">
                                            <p:graphicEl>
                                              <a:dgm id="{FD746ADB-B0B5-435B-A027-2C1EE167094A}"/>
                                            </p:graphicEl>
                                          </p:spTgt>
                                        </p:tgtEl>
                                        <p:attrNameLst>
                                          <p:attrName>ppt_h</p:attrName>
                                        </p:attrNameLst>
                                      </p:cBhvr>
                                      <p:tavLst>
                                        <p:tav tm="0">
                                          <p:val>
                                            <p:fltVal val="0"/>
                                          </p:val>
                                        </p:tav>
                                        <p:tav tm="100000">
                                          <p:val>
                                            <p:strVal val="#ppt_h"/>
                                          </p:val>
                                        </p:tav>
                                      </p:tavLst>
                                    </p:anim>
                                    <p:anim calcmode="lin" valueType="num">
                                      <p:cBhvr>
                                        <p:cTn id="37" dur="1000" fill="hold"/>
                                        <p:tgtEl>
                                          <p:spTgt spid="5">
                                            <p:graphicEl>
                                              <a:dgm id="{FD746ADB-B0B5-435B-A027-2C1EE167094A}"/>
                                            </p:graphicEl>
                                          </p:spTgt>
                                        </p:tgtEl>
                                        <p:attrNameLst>
                                          <p:attrName>style.rotation</p:attrName>
                                        </p:attrNameLst>
                                      </p:cBhvr>
                                      <p:tavLst>
                                        <p:tav tm="0">
                                          <p:val>
                                            <p:fltVal val="90"/>
                                          </p:val>
                                        </p:tav>
                                        <p:tav tm="100000">
                                          <p:val>
                                            <p:fltVal val="0"/>
                                          </p:val>
                                        </p:tav>
                                      </p:tavLst>
                                    </p:anim>
                                    <p:animEffect transition="in" filter="fade">
                                      <p:cBhvr>
                                        <p:cTn id="38" dur="1000"/>
                                        <p:tgtEl>
                                          <p:spTgt spid="5">
                                            <p:graphicEl>
                                              <a:dgm id="{FD746ADB-B0B5-435B-A027-2C1EE167094A}"/>
                                            </p:graphic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
                                            <p:graphicEl>
                                              <a:dgm id="{9C18F80F-1685-4291-9870-E3597051E202}"/>
                                            </p:graphicEl>
                                          </p:spTgt>
                                        </p:tgtEl>
                                        <p:attrNameLst>
                                          <p:attrName>style.visibility</p:attrName>
                                        </p:attrNameLst>
                                      </p:cBhvr>
                                      <p:to>
                                        <p:strVal val="visible"/>
                                      </p:to>
                                    </p:set>
                                    <p:anim calcmode="lin" valueType="num">
                                      <p:cBhvr>
                                        <p:cTn id="41" dur="1000" fill="hold"/>
                                        <p:tgtEl>
                                          <p:spTgt spid="5">
                                            <p:graphicEl>
                                              <a:dgm id="{9C18F80F-1685-4291-9870-E3597051E202}"/>
                                            </p:graphicEl>
                                          </p:spTgt>
                                        </p:tgtEl>
                                        <p:attrNameLst>
                                          <p:attrName>ppt_w</p:attrName>
                                        </p:attrNameLst>
                                      </p:cBhvr>
                                      <p:tavLst>
                                        <p:tav tm="0">
                                          <p:val>
                                            <p:fltVal val="0"/>
                                          </p:val>
                                        </p:tav>
                                        <p:tav tm="100000">
                                          <p:val>
                                            <p:strVal val="#ppt_w"/>
                                          </p:val>
                                        </p:tav>
                                      </p:tavLst>
                                    </p:anim>
                                    <p:anim calcmode="lin" valueType="num">
                                      <p:cBhvr>
                                        <p:cTn id="42" dur="1000" fill="hold"/>
                                        <p:tgtEl>
                                          <p:spTgt spid="5">
                                            <p:graphicEl>
                                              <a:dgm id="{9C18F80F-1685-4291-9870-E3597051E202}"/>
                                            </p:graphicEl>
                                          </p:spTgt>
                                        </p:tgtEl>
                                        <p:attrNameLst>
                                          <p:attrName>ppt_h</p:attrName>
                                        </p:attrNameLst>
                                      </p:cBhvr>
                                      <p:tavLst>
                                        <p:tav tm="0">
                                          <p:val>
                                            <p:fltVal val="0"/>
                                          </p:val>
                                        </p:tav>
                                        <p:tav tm="100000">
                                          <p:val>
                                            <p:strVal val="#ppt_h"/>
                                          </p:val>
                                        </p:tav>
                                      </p:tavLst>
                                    </p:anim>
                                    <p:anim calcmode="lin" valueType="num">
                                      <p:cBhvr>
                                        <p:cTn id="43" dur="1000" fill="hold"/>
                                        <p:tgtEl>
                                          <p:spTgt spid="5">
                                            <p:graphicEl>
                                              <a:dgm id="{9C18F80F-1685-4291-9870-E3597051E202}"/>
                                            </p:graphicEl>
                                          </p:spTgt>
                                        </p:tgtEl>
                                        <p:attrNameLst>
                                          <p:attrName>style.rotation</p:attrName>
                                        </p:attrNameLst>
                                      </p:cBhvr>
                                      <p:tavLst>
                                        <p:tav tm="0">
                                          <p:val>
                                            <p:fltVal val="90"/>
                                          </p:val>
                                        </p:tav>
                                        <p:tav tm="100000">
                                          <p:val>
                                            <p:fltVal val="0"/>
                                          </p:val>
                                        </p:tav>
                                      </p:tavLst>
                                    </p:anim>
                                    <p:animEffect transition="in" filter="fade">
                                      <p:cBhvr>
                                        <p:cTn id="44" dur="1000"/>
                                        <p:tgtEl>
                                          <p:spTgt spid="5">
                                            <p:graphicEl>
                                              <a:dgm id="{9C18F80F-1685-4291-9870-E3597051E202}"/>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circle(in)">
                                      <p:cBhvr>
                                        <p:cTn id="49" dur="10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ircle(in)">
                                      <p:cBhvr>
                                        <p:cTn id="59" dur="10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grpId="1" nodeType="clickEffect">
                                  <p:stCondLst>
                                    <p:cond delay="0"/>
                                  </p:stCondLst>
                                  <p:childTnLst>
                                    <p:animEffect transition="out" filter="wipe(down)">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8"/>
                                        </p:tgtEl>
                                      </p:cBhvr>
                                    </p:animEffect>
                                    <p:set>
                                      <p:cBhvr>
                                        <p:cTn id="7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animBg="1"/>
      <p:bldP spid="3" grpId="1" animBg="1"/>
      <p:bldP spid="6" grpId="0" animBg="1"/>
      <p:bldP spid="6" grpId="1" animBg="1"/>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0255" y="1069443"/>
            <a:ext cx="8686801" cy="4764381"/>
          </a:xfrm>
          <a:prstGeom prst="rect">
            <a:avLst/>
          </a:prstGeom>
        </p:spPr>
        <p:txBody>
          <a:bodyPr wrap="square">
            <a:spAutoFit/>
          </a:bodyPr>
          <a:lstStyle/>
          <a:p>
            <a:pPr marL="342900" marR="0" lvl="0" indent="-342900" algn="just" rtl="1">
              <a:lnSpc>
                <a:spcPct val="115000"/>
              </a:lnSpc>
              <a:spcBef>
                <a:spcPts val="0"/>
              </a:spcBef>
              <a:spcAft>
                <a:spcPts val="0"/>
              </a:spcAft>
              <a:buFont typeface="Wingdings" panose="05000000000000000000" pitchFamily="2" charset="2"/>
              <a:buChar char="q"/>
            </a:pP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توسعه سامانه‌ها یک امر بین دستگاهی است و مزایای استفاده از سامانه‌های اطلاعاتی تنها در صورتی حداکثر خواهد شد که همکاری بین دستگاهی در این خصوص وجود داشته باشد. بر این اساس، جداسازی بسترهای اطلاعاتی و «تک‌روی» در حوزه سامانه‌ها، (که نمونه آن در مورد گمرک جمهوری اسلامی ایران وجود دارد)، علاوه بر تحمیل هزینه‌های مضاعف، در بلندمدت به زیان کل کشور و از جمله همان دستگاهی خواهد بود</a:t>
            </a:r>
            <a:r>
              <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p>
          <a:p>
            <a:pPr marL="342900" marR="0" lvl="0" indent="-342900" algn="just" rtl="1">
              <a:lnSpc>
                <a:spcPct val="115000"/>
              </a:lnSpc>
              <a:spcBef>
                <a:spcPts val="0"/>
              </a:spcBef>
              <a:spcAft>
                <a:spcPts val="0"/>
              </a:spcAft>
              <a:buFont typeface="Wingdings" panose="05000000000000000000" pitchFamily="2" charset="2"/>
              <a:buChar char="q"/>
            </a:pPr>
            <a:endParaRPr lang="fa-IR" sz="24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 rtl="1">
              <a:lnSpc>
                <a:spcPct val="115000"/>
              </a:lnSpc>
              <a:spcBef>
                <a:spcPts val="0"/>
              </a:spcBef>
              <a:spcAft>
                <a:spcPts val="0"/>
              </a:spcAft>
              <a:buFont typeface="Wingdings" panose="05000000000000000000" pitchFamily="2" charset="2"/>
              <a:buChar char="q"/>
            </a:pP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با توسعه سامانه‌ها و ایجاد شبکه‌ای درهم‌‌تنیده‌ از سامانه‌‌های اطلاعاتی، تعیین نهادی که مدیریت این مجموعه را بر عهده داشته باشد و با وضع استانداردهای تولید، تبادل و انتشار اطلاعات در این سامانه‌ها، کارآمدی این مجموعه را تضمین نماید، ضروری است. لازمه چنین نهادی، فراقوه‌ای بودن و ثبات مدیریتی است و تنها مقام قانون‌گذار، صلاحیت رسیدگی به این موضوع را دارد.</a:t>
            </a:r>
            <a:endParaRPr lang="en-US"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96212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86298" y="3898900"/>
            <a:ext cx="2844800" cy="1143000"/>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fa-IR" sz="6000" b="1" dirty="0" smtClean="0">
                <a:cs typeface="A EntezareZohoor 5 **" panose="00000700000000000000" pitchFamily="2" charset="-78"/>
              </a:rPr>
              <a:t>پایان</a:t>
            </a:r>
            <a:endParaRPr lang="en-US" sz="6000" b="1" dirty="0">
              <a:cs typeface="A EntezareZohoor 5 **" panose="00000700000000000000" pitchFamily="2" charset="-78"/>
            </a:endParaRPr>
          </a:p>
        </p:txBody>
      </p:sp>
      <p:sp>
        <p:nvSpPr>
          <p:cNvPr id="2" name="Rectangle 1"/>
          <p:cNvSpPr/>
          <p:nvPr/>
        </p:nvSpPr>
        <p:spPr>
          <a:xfrm>
            <a:off x="2539998" y="2369235"/>
            <a:ext cx="7137400" cy="769441"/>
          </a:xfrm>
          <a:prstGeom prst="rect">
            <a:avLst/>
          </a:prstGeom>
        </p:spPr>
        <p:txBody>
          <a:bodyPr wrap="square">
            <a:spAutoFit/>
          </a:bodyPr>
          <a:lstStyle/>
          <a:p>
            <a:pPr algn="ctr" rtl="1"/>
            <a:r>
              <a:rPr lang="fa-IR" sz="4400" b="1" dirty="0" smtClean="0">
                <a:cs typeface="B Nazanin" panose="00000400000000000000" pitchFamily="2" charset="-78"/>
              </a:rPr>
              <a:t>با تشکر</a:t>
            </a:r>
            <a:endParaRPr lang="en-US" sz="4400" b="1" dirty="0">
              <a:cs typeface="B Nazanin" panose="00000400000000000000" pitchFamily="2" charset="-78"/>
            </a:endParaRPr>
          </a:p>
        </p:txBody>
      </p:sp>
    </p:spTree>
    <p:extLst>
      <p:ext uri="{BB962C8B-B14F-4D97-AF65-F5344CB8AC3E}">
        <p14:creationId xmlns:p14="http://schemas.microsoft.com/office/powerpoint/2010/main" val="2467320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6319" y="4384284"/>
            <a:ext cx="1735028" cy="1735028"/>
            <a:chOff x="502453" y="3646554"/>
            <a:chExt cx="1735028" cy="1735028"/>
          </a:xfrm>
        </p:grpSpPr>
        <p:sp>
          <p:nvSpPr>
            <p:cNvPr id="3" name="Oval 2"/>
            <p:cNvSpPr/>
            <p:nvPr/>
          </p:nvSpPr>
          <p:spPr>
            <a:xfrm>
              <a:off x="502453" y="3646554"/>
              <a:ext cx="1735028" cy="1735028"/>
            </a:xfrm>
            <a:prstGeom prst="ellipse">
              <a:avLst/>
            </a:pr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 name="Oval 4"/>
            <p:cNvSpPr/>
            <p:nvPr/>
          </p:nvSpPr>
          <p:spPr>
            <a:xfrm>
              <a:off x="756542" y="3900643"/>
              <a:ext cx="1226850" cy="12268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smtClean="0">
                  <a:latin typeface="B Nazanin+ Regular" panose="01000506000000020004" pitchFamily="2" charset="-78"/>
                  <a:cs typeface="B Nazanin+ Regular" panose="01000506000000020004" pitchFamily="2" charset="-78"/>
                </a:rPr>
                <a:t>قدرت</a:t>
              </a:r>
            </a:p>
            <a:p>
              <a:pPr lvl="0" algn="ctr" defTabSz="1066800">
                <a:lnSpc>
                  <a:spcPct val="90000"/>
                </a:lnSpc>
                <a:spcBef>
                  <a:spcPct val="0"/>
                </a:spcBef>
                <a:spcAft>
                  <a:spcPct val="35000"/>
                </a:spcAft>
              </a:pPr>
              <a:r>
                <a:rPr lang="fa-IR" sz="2400" b="1" kern="1200" smtClean="0">
                  <a:latin typeface="B Nazanin+ Regular" panose="01000506000000020004" pitchFamily="2" charset="-78"/>
                  <a:cs typeface="B Nazanin+ Regular" panose="01000506000000020004" pitchFamily="2" charset="-78"/>
                </a:rPr>
                <a:t> زرد</a:t>
              </a:r>
              <a:endParaRPr lang="en-US" sz="2400" b="1" kern="1200" dirty="0">
                <a:latin typeface="B Nazanin+ Regular" panose="01000506000000020004" pitchFamily="2" charset="-78"/>
                <a:cs typeface="B Nazanin+ Regular" panose="01000506000000020004" pitchFamily="2" charset="-78"/>
              </a:endParaRPr>
            </a:p>
          </p:txBody>
        </p:sp>
      </p:grpSp>
      <p:grpSp>
        <p:nvGrpSpPr>
          <p:cNvPr id="5" name="Group 4"/>
          <p:cNvGrpSpPr/>
          <p:nvPr/>
        </p:nvGrpSpPr>
        <p:grpSpPr>
          <a:xfrm>
            <a:off x="2815436" y="2992515"/>
            <a:ext cx="1735028" cy="1735028"/>
            <a:chOff x="2605935" y="2432108"/>
            <a:chExt cx="1735028" cy="1735028"/>
          </a:xfrm>
        </p:grpSpPr>
        <p:sp>
          <p:nvSpPr>
            <p:cNvPr id="6" name="Oval 5"/>
            <p:cNvSpPr/>
            <p:nvPr/>
          </p:nvSpPr>
          <p:spPr>
            <a:xfrm>
              <a:off x="2605935" y="2432108"/>
              <a:ext cx="1735028" cy="1735028"/>
            </a:xfrm>
            <a:prstGeom prst="ellipse">
              <a:avLst/>
            </a:pr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7" name="Oval 4"/>
            <p:cNvSpPr/>
            <p:nvPr/>
          </p:nvSpPr>
          <p:spPr>
            <a:xfrm>
              <a:off x="2860024" y="2686197"/>
              <a:ext cx="1226850" cy="12268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smtClean="0">
                  <a:latin typeface="B Nazanin+ Regular" panose="01000506000000020004" pitchFamily="2" charset="-78"/>
                  <a:cs typeface="B Nazanin+ Regular" panose="01000506000000020004" pitchFamily="2" charset="-78"/>
                </a:rPr>
                <a:t>قدرت</a:t>
              </a:r>
            </a:p>
            <a:p>
              <a:pPr lvl="0" algn="ctr" defTabSz="1066800">
                <a:lnSpc>
                  <a:spcPct val="90000"/>
                </a:lnSpc>
                <a:spcBef>
                  <a:spcPct val="0"/>
                </a:spcBef>
                <a:spcAft>
                  <a:spcPct val="35000"/>
                </a:spcAft>
              </a:pPr>
              <a:r>
                <a:rPr lang="fa-IR" sz="2400" b="1" kern="1200" smtClean="0">
                  <a:latin typeface="B Nazanin+ Regular" panose="01000506000000020004" pitchFamily="2" charset="-78"/>
                  <a:cs typeface="B Nazanin+ Regular" panose="01000506000000020004" pitchFamily="2" charset="-78"/>
                </a:rPr>
                <a:t>آبی</a:t>
              </a:r>
              <a:endParaRPr lang="en-US" sz="2400" b="1" kern="1200" dirty="0">
                <a:latin typeface="B Nazanin+ Regular" panose="01000506000000020004" pitchFamily="2" charset="-78"/>
                <a:cs typeface="B Nazanin+ Regular" panose="01000506000000020004" pitchFamily="2" charset="-78"/>
              </a:endParaRPr>
            </a:p>
          </p:txBody>
        </p:sp>
      </p:grpSp>
      <p:grpSp>
        <p:nvGrpSpPr>
          <p:cNvPr id="8" name="Group 7"/>
          <p:cNvGrpSpPr/>
          <p:nvPr/>
        </p:nvGrpSpPr>
        <p:grpSpPr>
          <a:xfrm>
            <a:off x="2815435" y="635650"/>
            <a:ext cx="1735028" cy="1735028"/>
            <a:chOff x="2605935" y="3217"/>
            <a:chExt cx="1735028" cy="1735028"/>
          </a:xfrm>
        </p:grpSpPr>
        <p:sp>
          <p:nvSpPr>
            <p:cNvPr id="9" name="Oval 8"/>
            <p:cNvSpPr/>
            <p:nvPr/>
          </p:nvSpPr>
          <p:spPr>
            <a:xfrm>
              <a:off x="2605935" y="3217"/>
              <a:ext cx="1735028" cy="1735028"/>
            </a:xfrm>
            <a:prstGeom prst="ellipse">
              <a:avLst/>
            </a:pr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Oval 4"/>
            <p:cNvSpPr/>
            <p:nvPr/>
          </p:nvSpPr>
          <p:spPr>
            <a:xfrm>
              <a:off x="2860024" y="257306"/>
              <a:ext cx="1226850" cy="12268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dirty="0" smtClean="0">
                  <a:latin typeface="B Nazanin+ Regular" panose="01000506000000020004" pitchFamily="2" charset="-78"/>
                  <a:cs typeface="B Nazanin+ Regular" panose="01000506000000020004" pitchFamily="2" charset="-78"/>
                </a:rPr>
                <a:t>قدرت خاکستری</a:t>
              </a:r>
              <a:endParaRPr lang="en-US" sz="2400" b="1" kern="1200" dirty="0">
                <a:latin typeface="B Nazanin+ Regular" panose="01000506000000020004" pitchFamily="2" charset="-78"/>
                <a:cs typeface="B Nazanin+ Regular" panose="01000506000000020004" pitchFamily="2" charset="-78"/>
              </a:endParaRPr>
            </a:p>
          </p:txBody>
        </p:sp>
      </p:grpSp>
      <p:grpSp>
        <p:nvGrpSpPr>
          <p:cNvPr id="11" name="Group 10"/>
          <p:cNvGrpSpPr/>
          <p:nvPr/>
        </p:nvGrpSpPr>
        <p:grpSpPr>
          <a:xfrm>
            <a:off x="4886520" y="4397442"/>
            <a:ext cx="1735028" cy="1735028"/>
            <a:chOff x="4709417" y="3646554"/>
            <a:chExt cx="1735028" cy="1735028"/>
          </a:xfrm>
        </p:grpSpPr>
        <p:sp>
          <p:nvSpPr>
            <p:cNvPr id="12" name="Oval 11"/>
            <p:cNvSpPr/>
            <p:nvPr/>
          </p:nvSpPr>
          <p:spPr>
            <a:xfrm>
              <a:off x="4709417" y="3646554"/>
              <a:ext cx="1735028" cy="1735028"/>
            </a:xfrm>
            <a:prstGeom prst="ellipse">
              <a:avLst/>
            </a:prstGeom>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3" name="Oval 4"/>
            <p:cNvSpPr/>
            <p:nvPr/>
          </p:nvSpPr>
          <p:spPr>
            <a:xfrm>
              <a:off x="4963506" y="3900643"/>
              <a:ext cx="1226850" cy="12268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smtClean="0">
                  <a:latin typeface="B Nazanin+ Regular" panose="01000506000000020004" pitchFamily="2" charset="-78"/>
                  <a:cs typeface="B Nazanin+ Regular" panose="01000506000000020004" pitchFamily="2" charset="-78"/>
                </a:rPr>
                <a:t>قدرت سرخ</a:t>
              </a:r>
              <a:endParaRPr lang="en-US" sz="2400" b="1" kern="1200" dirty="0">
                <a:latin typeface="B Nazanin+ Regular" panose="01000506000000020004" pitchFamily="2" charset="-78"/>
                <a:cs typeface="B Nazanin+ Regular" panose="01000506000000020004" pitchFamily="2" charset="-78"/>
              </a:endParaRPr>
            </a:p>
          </p:txBody>
        </p:sp>
      </p:grpSp>
      <p:grpSp>
        <p:nvGrpSpPr>
          <p:cNvPr id="14" name="Group 13"/>
          <p:cNvGrpSpPr/>
          <p:nvPr/>
        </p:nvGrpSpPr>
        <p:grpSpPr>
          <a:xfrm>
            <a:off x="2436463" y="4048173"/>
            <a:ext cx="367747" cy="589909"/>
            <a:chOff x="2246848" y="3606687"/>
            <a:chExt cx="367747" cy="589909"/>
          </a:xfrm>
        </p:grpSpPr>
        <p:sp>
          <p:nvSpPr>
            <p:cNvPr id="15" name="Right Arrow 14"/>
            <p:cNvSpPr/>
            <p:nvPr/>
          </p:nvSpPr>
          <p:spPr>
            <a:xfrm rot="9000000">
              <a:off x="2246848" y="3606687"/>
              <a:ext cx="367747" cy="589909"/>
            </a:xfrm>
            <a:prstGeom prst="rightArrow">
              <a:avLst>
                <a:gd name="adj1" fmla="val 60000"/>
                <a:gd name="adj2" fmla="val 50000"/>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1">
              <a:schemeClr val="dk1">
                <a:tint val="60000"/>
                <a:hueOff val="0"/>
                <a:satOff val="0"/>
                <a:lumOff val="0"/>
                <a:alphaOff val="0"/>
              </a:schemeClr>
            </a:effectRef>
            <a:fontRef idx="minor">
              <a:schemeClr val="dk1">
                <a:hueOff val="0"/>
                <a:satOff val="0"/>
                <a:lumOff val="0"/>
                <a:alphaOff val="0"/>
              </a:schemeClr>
            </a:fontRef>
          </p:style>
        </p:sp>
        <p:sp>
          <p:nvSpPr>
            <p:cNvPr id="16" name="Right Arrow 4"/>
            <p:cNvSpPr/>
            <p:nvPr/>
          </p:nvSpPr>
          <p:spPr>
            <a:xfrm rot="19800000">
              <a:off x="2349782" y="3697088"/>
              <a:ext cx="257423" cy="3539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cs typeface="B Nazanin" panose="00000400000000000000" pitchFamily="2" charset="-78"/>
              </a:endParaRPr>
            </a:p>
          </p:txBody>
        </p:sp>
      </p:grpSp>
      <p:grpSp>
        <p:nvGrpSpPr>
          <p:cNvPr id="17" name="Group 16"/>
          <p:cNvGrpSpPr/>
          <p:nvPr/>
        </p:nvGrpSpPr>
        <p:grpSpPr>
          <a:xfrm>
            <a:off x="3387995" y="2497723"/>
            <a:ext cx="589909" cy="367747"/>
            <a:chOff x="3178495" y="1911711"/>
            <a:chExt cx="589909" cy="367747"/>
          </a:xfrm>
        </p:grpSpPr>
        <p:sp>
          <p:nvSpPr>
            <p:cNvPr id="18" name="Right Arrow 17"/>
            <p:cNvSpPr/>
            <p:nvPr/>
          </p:nvSpPr>
          <p:spPr>
            <a:xfrm rot="16200000">
              <a:off x="3289576" y="1800630"/>
              <a:ext cx="367747" cy="589909"/>
            </a:xfrm>
            <a:prstGeom prst="rightArrow">
              <a:avLst>
                <a:gd name="adj1" fmla="val 60000"/>
                <a:gd name="adj2" fmla="val 50000"/>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1">
              <a:schemeClr val="dk1">
                <a:tint val="60000"/>
                <a:hueOff val="0"/>
                <a:satOff val="0"/>
                <a:lumOff val="0"/>
                <a:alphaOff val="0"/>
              </a:schemeClr>
            </a:effectRef>
            <a:fontRef idx="minor">
              <a:schemeClr val="dk1">
                <a:hueOff val="0"/>
                <a:satOff val="0"/>
                <a:lumOff val="0"/>
                <a:alphaOff val="0"/>
              </a:schemeClr>
            </a:fontRef>
          </p:style>
        </p:sp>
        <p:sp>
          <p:nvSpPr>
            <p:cNvPr id="19" name="Right Arrow 4"/>
            <p:cNvSpPr/>
            <p:nvPr/>
          </p:nvSpPr>
          <p:spPr>
            <a:xfrm rot="16200000">
              <a:off x="3344738" y="1973774"/>
              <a:ext cx="257423" cy="3539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cs typeface="B Nazanin" panose="00000400000000000000" pitchFamily="2" charset="-78"/>
              </a:endParaRPr>
            </a:p>
          </p:txBody>
        </p:sp>
      </p:grpSp>
      <p:grpSp>
        <p:nvGrpSpPr>
          <p:cNvPr id="20" name="Group 19"/>
          <p:cNvGrpSpPr/>
          <p:nvPr/>
        </p:nvGrpSpPr>
        <p:grpSpPr>
          <a:xfrm>
            <a:off x="4550464" y="4102487"/>
            <a:ext cx="367747" cy="589909"/>
            <a:chOff x="4332303" y="3606687"/>
            <a:chExt cx="367747" cy="589909"/>
          </a:xfrm>
        </p:grpSpPr>
        <p:sp>
          <p:nvSpPr>
            <p:cNvPr id="21" name="Right Arrow 20"/>
            <p:cNvSpPr/>
            <p:nvPr/>
          </p:nvSpPr>
          <p:spPr>
            <a:xfrm rot="1800000">
              <a:off x="4332303" y="3606687"/>
              <a:ext cx="367747" cy="589909"/>
            </a:xfrm>
            <a:prstGeom prst="rightArrow">
              <a:avLst>
                <a:gd name="adj1" fmla="val 60000"/>
                <a:gd name="adj2" fmla="val 50000"/>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1">
              <a:schemeClr val="dk1">
                <a:tint val="60000"/>
                <a:hueOff val="0"/>
                <a:satOff val="0"/>
                <a:lumOff val="0"/>
                <a:alphaOff val="0"/>
              </a:schemeClr>
            </a:effectRef>
            <a:fontRef idx="minor">
              <a:schemeClr val="dk1">
                <a:hueOff val="0"/>
                <a:satOff val="0"/>
                <a:lumOff val="0"/>
                <a:alphaOff val="0"/>
              </a:schemeClr>
            </a:fontRef>
          </p:style>
        </p:sp>
        <p:sp>
          <p:nvSpPr>
            <p:cNvPr id="22" name="Right Arrow 4"/>
            <p:cNvSpPr/>
            <p:nvPr/>
          </p:nvSpPr>
          <p:spPr>
            <a:xfrm rot="1800000">
              <a:off x="4339693" y="3697088"/>
              <a:ext cx="257423" cy="3539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cs typeface="B Nazanin" panose="00000400000000000000" pitchFamily="2" charset="-78"/>
              </a:endParaRPr>
            </a:p>
          </p:txBody>
        </p:sp>
      </p:grpSp>
      <p:sp>
        <p:nvSpPr>
          <p:cNvPr id="29" name="Title 1"/>
          <p:cNvSpPr txBox="1">
            <a:spLocks/>
          </p:cNvSpPr>
          <p:nvPr/>
        </p:nvSpPr>
        <p:spPr>
          <a:xfrm>
            <a:off x="6809014" y="1457960"/>
            <a:ext cx="4051300"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smtClean="0">
                <a:latin typeface="B Nazanin+ Black" panose="02000700000000000000" pitchFamily="2" charset="-78"/>
                <a:cs typeface="B Nazanin+ Black" panose="02000700000000000000" pitchFamily="2" charset="-78"/>
              </a:rPr>
              <a:t>منابع قدرت؛ </a:t>
            </a:r>
            <a:endParaRPr lang="en-US" sz="3200" dirty="0">
              <a:latin typeface="B Nazanin+ Black" panose="02000700000000000000" pitchFamily="2" charset="-78"/>
              <a:cs typeface="B Nazanin+ Black" panose="02000700000000000000" pitchFamily="2" charset="-78"/>
            </a:endParaRPr>
          </a:p>
        </p:txBody>
      </p:sp>
      <p:sp>
        <p:nvSpPr>
          <p:cNvPr id="30" name="Line Callout 2 (Border and Accent Bar) 29"/>
          <p:cNvSpPr/>
          <p:nvPr/>
        </p:nvSpPr>
        <p:spPr>
          <a:xfrm>
            <a:off x="5297812" y="1805576"/>
            <a:ext cx="2957914" cy="1862364"/>
          </a:xfrm>
          <a:prstGeom prst="accentBorderCallout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2"/>
          <a:stretch>
            <a:fillRect/>
          </a:stretch>
        </p:blipFill>
        <p:spPr>
          <a:xfrm>
            <a:off x="5140609" y="1795585"/>
            <a:ext cx="3418134" cy="1882345"/>
          </a:xfrm>
          <a:prstGeom prst="rect">
            <a:avLst/>
          </a:prstGeom>
        </p:spPr>
      </p:pic>
      <p:sp>
        <p:nvSpPr>
          <p:cNvPr id="32" name="Line Callout 2 (Border and Accent Bar) 31"/>
          <p:cNvSpPr/>
          <p:nvPr/>
        </p:nvSpPr>
        <p:spPr>
          <a:xfrm>
            <a:off x="3255380" y="3194317"/>
            <a:ext cx="2957914" cy="1862364"/>
          </a:xfrm>
          <a:prstGeom prst="accentBorderCallout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381" y="3206455"/>
            <a:ext cx="3008706" cy="1899437"/>
          </a:xfrm>
          <a:prstGeom prst="rect">
            <a:avLst/>
          </a:prstGeom>
        </p:spPr>
      </p:pic>
      <p:sp>
        <p:nvSpPr>
          <p:cNvPr id="36" name="Line Callout 2 (Border and Accent Bar) 35"/>
          <p:cNvSpPr/>
          <p:nvPr/>
        </p:nvSpPr>
        <p:spPr>
          <a:xfrm>
            <a:off x="7783527" y="3206455"/>
            <a:ext cx="2957914" cy="1862364"/>
          </a:xfrm>
          <a:prstGeom prst="accentBorderCallout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3527" y="3063519"/>
            <a:ext cx="3383048" cy="2148235"/>
          </a:xfrm>
          <a:prstGeom prst="rect">
            <a:avLst/>
          </a:prstGeom>
        </p:spPr>
      </p:pic>
      <p:sp>
        <p:nvSpPr>
          <p:cNvPr id="42" name="Line Callout 2 (Border and Accent Bar) 41"/>
          <p:cNvSpPr/>
          <p:nvPr/>
        </p:nvSpPr>
        <p:spPr>
          <a:xfrm rot="10800000" flipV="1">
            <a:off x="703738" y="2382816"/>
            <a:ext cx="3074634" cy="1913920"/>
          </a:xfrm>
          <a:prstGeom prst="accentBorderCallout2">
            <a:avLst>
              <a:gd name="adj1" fmla="val 18750"/>
              <a:gd name="adj2" fmla="val -8333"/>
              <a:gd name="adj3" fmla="val 18750"/>
              <a:gd name="adj4" fmla="val -16667"/>
              <a:gd name="adj5" fmla="val -31290"/>
              <a:gd name="adj6" fmla="val -382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428" y="2264728"/>
            <a:ext cx="3409956" cy="2182663"/>
          </a:xfrm>
          <a:prstGeom prst="rect">
            <a:avLst/>
          </a:prstGeom>
        </p:spPr>
      </p:pic>
    </p:spTree>
    <p:extLst>
      <p:ext uri="{BB962C8B-B14F-4D97-AF65-F5344CB8AC3E}">
        <p14:creationId xmlns:p14="http://schemas.microsoft.com/office/powerpoint/2010/main" val="112015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par>
                          <p:cTn id="16" fill="hold">
                            <p:stCondLst>
                              <p:cond delay="1000"/>
                            </p:stCondLst>
                            <p:childTnLst>
                              <p:par>
                                <p:cTn id="17" presetID="14" presetClass="exit" presetSubtype="10" fill="hold" grpId="1" nodeType="afterEffect">
                                  <p:stCondLst>
                                    <p:cond delay="0"/>
                                  </p:stCondLst>
                                  <p:childTnLst>
                                    <p:animEffect transition="out" filter="randombar(horizontal)">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1000"/>
                                        <p:tgtEl>
                                          <p:spTgt spid="36"/>
                                        </p:tgtEl>
                                      </p:cBhvr>
                                    </p:animEffect>
                                    <p:anim calcmode="lin" valueType="num">
                                      <p:cBhvr>
                                        <p:cTn id="46" dur="1000"/>
                                        <p:tgtEl>
                                          <p:spTgt spid="36"/>
                                        </p:tgtEl>
                                        <p:attrNameLst>
                                          <p:attrName>ppt_x</p:attrName>
                                        </p:attrNameLst>
                                      </p:cBhvr>
                                      <p:tavLst>
                                        <p:tav tm="0">
                                          <p:val>
                                            <p:strVal val="ppt_x"/>
                                          </p:val>
                                        </p:tav>
                                        <p:tav tm="100000">
                                          <p:val>
                                            <p:strVal val="ppt_x"/>
                                          </p:val>
                                        </p:tav>
                                      </p:tavLst>
                                    </p:anim>
                                    <p:anim calcmode="lin" valueType="num">
                                      <p:cBhvr>
                                        <p:cTn id="47" dur="1000"/>
                                        <p:tgtEl>
                                          <p:spTgt spid="36"/>
                                        </p:tgtEl>
                                        <p:attrNameLst>
                                          <p:attrName>ppt_y</p:attrName>
                                        </p:attrNameLst>
                                      </p:cBhvr>
                                      <p:tavLst>
                                        <p:tav tm="0">
                                          <p:val>
                                            <p:strVal val="ppt_y"/>
                                          </p:val>
                                        </p:tav>
                                        <p:tav tm="100000">
                                          <p:val>
                                            <p:strVal val="ppt_y+.1"/>
                                          </p:val>
                                        </p:tav>
                                      </p:tavLst>
                                    </p:anim>
                                    <p:set>
                                      <p:cBhvr>
                                        <p:cTn id="48" dur="1" fill="hold">
                                          <p:stCondLst>
                                            <p:cond delay="999"/>
                                          </p:stCondLst>
                                        </p:cTn>
                                        <p:tgtEl>
                                          <p:spTgt spid="36"/>
                                        </p:tgtEl>
                                        <p:attrNameLst>
                                          <p:attrName>style.visibility</p:attrName>
                                        </p:attrNameLst>
                                      </p:cBhvr>
                                      <p:to>
                                        <p:strVal val="hidden"/>
                                      </p:to>
                                    </p:set>
                                  </p:childTnLst>
                                </p:cTn>
                              </p:par>
                              <p:par>
                                <p:cTn id="49" presetID="42" presetClass="exit" presetSubtype="0" fill="hold" nodeType="withEffect">
                                  <p:stCondLst>
                                    <p:cond delay="0"/>
                                  </p:stCondLst>
                                  <p:childTnLst>
                                    <p:animEffect transition="out" filter="fade">
                                      <p:cBhvr>
                                        <p:cTn id="50" dur="1000"/>
                                        <p:tgtEl>
                                          <p:spTgt spid="38"/>
                                        </p:tgtEl>
                                      </p:cBhvr>
                                    </p:animEffect>
                                    <p:anim calcmode="lin" valueType="num">
                                      <p:cBhvr>
                                        <p:cTn id="51" dur="1000"/>
                                        <p:tgtEl>
                                          <p:spTgt spid="38"/>
                                        </p:tgtEl>
                                        <p:attrNameLst>
                                          <p:attrName>ppt_x</p:attrName>
                                        </p:attrNameLst>
                                      </p:cBhvr>
                                      <p:tavLst>
                                        <p:tav tm="0">
                                          <p:val>
                                            <p:strVal val="ppt_x"/>
                                          </p:val>
                                        </p:tav>
                                        <p:tav tm="100000">
                                          <p:val>
                                            <p:strVal val="ppt_x"/>
                                          </p:val>
                                        </p:tav>
                                      </p:tavLst>
                                    </p:anim>
                                    <p:anim calcmode="lin" valueType="num">
                                      <p:cBhvr>
                                        <p:cTn id="52" dur="1000"/>
                                        <p:tgtEl>
                                          <p:spTgt spid="38"/>
                                        </p:tgtEl>
                                        <p:attrNameLst>
                                          <p:attrName>ppt_y</p:attrName>
                                        </p:attrNameLst>
                                      </p:cBhvr>
                                      <p:tavLst>
                                        <p:tav tm="0">
                                          <p:val>
                                            <p:strVal val="ppt_y"/>
                                          </p:val>
                                        </p:tav>
                                        <p:tav tm="100000">
                                          <p:val>
                                            <p:strVal val="ppt_y+.1"/>
                                          </p:val>
                                        </p:tav>
                                      </p:tavLst>
                                    </p:anim>
                                    <p:set>
                                      <p:cBhvr>
                                        <p:cTn id="53" dur="1" fill="hold">
                                          <p:stCondLst>
                                            <p:cond delay="999"/>
                                          </p:stCondLst>
                                        </p:cTn>
                                        <p:tgtEl>
                                          <p:spTgt spid="3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barn(inVertical)">
                                      <p:cBhvr>
                                        <p:cTn id="65" dur="500"/>
                                        <p:tgtEl>
                                          <p:spTgt spid="42"/>
                                        </p:tgtEl>
                                      </p:cBhvr>
                                    </p:animEffect>
                                  </p:childTnLst>
                                </p:cTn>
                              </p:par>
                              <p:par>
                                <p:cTn id="66" presetID="16" presetClass="entr" presetSubtype="21"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barn(inVertical)">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xit" presetSubtype="1" fill="hold" grpId="1" nodeType="clickEffect">
                                  <p:stCondLst>
                                    <p:cond delay="0"/>
                                  </p:stCondLst>
                                  <p:childTnLst>
                                    <p:animEffect transition="out" filter="wheel(1)">
                                      <p:cBhvr>
                                        <p:cTn id="72" dur="1000"/>
                                        <p:tgtEl>
                                          <p:spTgt spid="42"/>
                                        </p:tgtEl>
                                      </p:cBhvr>
                                    </p:animEffect>
                                    <p:set>
                                      <p:cBhvr>
                                        <p:cTn id="73" dur="1" fill="hold">
                                          <p:stCondLst>
                                            <p:cond delay="999"/>
                                          </p:stCondLst>
                                        </p:cTn>
                                        <p:tgtEl>
                                          <p:spTgt spid="42"/>
                                        </p:tgtEl>
                                        <p:attrNameLst>
                                          <p:attrName>style.visibility</p:attrName>
                                        </p:attrNameLst>
                                      </p:cBhvr>
                                      <p:to>
                                        <p:strVal val="hidden"/>
                                      </p:to>
                                    </p:set>
                                  </p:childTnLst>
                                </p:cTn>
                              </p:par>
                              <p:par>
                                <p:cTn id="74" presetID="21" presetClass="exit" presetSubtype="1" fill="hold" nodeType="withEffect">
                                  <p:stCondLst>
                                    <p:cond delay="0"/>
                                  </p:stCondLst>
                                  <p:childTnLst>
                                    <p:animEffect transition="out" filter="wheel(1)">
                                      <p:cBhvr>
                                        <p:cTn id="75" dur="1000"/>
                                        <p:tgtEl>
                                          <p:spTgt spid="43"/>
                                        </p:tgtEl>
                                      </p:cBhvr>
                                    </p:animEffect>
                                    <p:set>
                                      <p:cBhvr>
                                        <p:cTn id="76" dur="1" fill="hold">
                                          <p:stCondLst>
                                            <p:cond delay="999"/>
                                          </p:stCondLst>
                                        </p:cTn>
                                        <p:tgtEl>
                                          <p:spTgt spid="4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p:cTn id="81" dur="1000" fill="hold"/>
                                        <p:tgtEl>
                                          <p:spTgt spid="5"/>
                                        </p:tgtEl>
                                        <p:attrNameLst>
                                          <p:attrName>ppt_w</p:attrName>
                                        </p:attrNameLst>
                                      </p:cBhvr>
                                      <p:tavLst>
                                        <p:tav tm="0">
                                          <p:val>
                                            <p:fltVal val="0"/>
                                          </p:val>
                                        </p:tav>
                                        <p:tav tm="100000">
                                          <p:val>
                                            <p:strVal val="#ppt_w"/>
                                          </p:val>
                                        </p:tav>
                                      </p:tavLst>
                                    </p:anim>
                                    <p:anim calcmode="lin" valueType="num">
                                      <p:cBhvr>
                                        <p:cTn id="82" dur="1000" fill="hold"/>
                                        <p:tgtEl>
                                          <p:spTgt spid="5"/>
                                        </p:tgtEl>
                                        <p:attrNameLst>
                                          <p:attrName>ppt_h</p:attrName>
                                        </p:attrNameLst>
                                      </p:cBhvr>
                                      <p:tavLst>
                                        <p:tav tm="0">
                                          <p:val>
                                            <p:fltVal val="0"/>
                                          </p:val>
                                        </p:tav>
                                        <p:tav tm="100000">
                                          <p:val>
                                            <p:strVal val="#ppt_h"/>
                                          </p:val>
                                        </p:tav>
                                      </p:tavLst>
                                    </p:anim>
                                    <p:anim calcmode="lin" valueType="num">
                                      <p:cBhvr>
                                        <p:cTn id="83" dur="1000" fill="hold"/>
                                        <p:tgtEl>
                                          <p:spTgt spid="5"/>
                                        </p:tgtEl>
                                        <p:attrNameLst>
                                          <p:attrName>style.rotation</p:attrName>
                                        </p:attrNameLst>
                                      </p:cBhvr>
                                      <p:tavLst>
                                        <p:tav tm="0">
                                          <p:val>
                                            <p:fltVal val="90"/>
                                          </p:val>
                                        </p:tav>
                                        <p:tav tm="100000">
                                          <p:val>
                                            <p:fltVal val="0"/>
                                          </p:val>
                                        </p:tav>
                                      </p:tavLst>
                                    </p:anim>
                                    <p:animEffect transition="in" filter="fade">
                                      <p:cBhvr>
                                        <p:cTn id="84" dur="1000"/>
                                        <p:tgtEl>
                                          <p:spTgt spid="5"/>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barn(inVertical)">
                                      <p:cBhvr>
                                        <p:cTn id="89" dur="500"/>
                                        <p:tgtEl>
                                          <p:spTgt spid="14"/>
                                        </p:tgtEl>
                                      </p:cBhvr>
                                    </p:animEffect>
                                  </p:childTnLst>
                                </p:cTn>
                              </p:par>
                              <p:par>
                                <p:cTn id="90" presetID="16" presetClass="entr" presetSubtype="21" fill="hold"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barn(inVertical)">
                                      <p:cBhvr>
                                        <p:cTn id="92" dur="500"/>
                                        <p:tgtEl>
                                          <p:spTgt spid="17"/>
                                        </p:tgtEl>
                                      </p:cBhvr>
                                    </p:animEffect>
                                  </p:childTnLst>
                                </p:cTn>
                              </p:par>
                              <p:par>
                                <p:cTn id="93" presetID="16" presetClass="entr" presetSubtype="21" fill="hold"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barn(inVertical)">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par>
                                <p:cTn id="101" presetID="10" presetClass="entr" presetSubtype="0" fill="hold"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2" grpId="1" animBg="1"/>
      <p:bldP spid="36" grpId="0" animBg="1"/>
      <p:bldP spid="36" grpId="1" animBg="1"/>
      <p:bldP spid="42" grpId="0" animBg="1"/>
      <p:bldP spid="4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75200" y="2600067"/>
            <a:ext cx="3467100" cy="4826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Courier New" panose="02070309020205020404" pitchFamily="49" charset="0"/>
              <a:buChar char="o"/>
            </a:pPr>
            <a:r>
              <a:rPr lang="fa-IR" sz="3200" dirty="0" smtClean="0">
                <a:latin typeface="B Nazanin+ Black" panose="02000700000000000000" pitchFamily="2" charset="-78"/>
                <a:cs typeface="B Nazanin" panose="00000400000000000000" pitchFamily="2" charset="-78"/>
              </a:rPr>
              <a:t>کانالیزه کردن</a:t>
            </a:r>
          </a:p>
        </p:txBody>
      </p:sp>
      <p:sp>
        <p:nvSpPr>
          <p:cNvPr id="4" name="Rectangle 3"/>
          <p:cNvSpPr/>
          <p:nvPr/>
        </p:nvSpPr>
        <p:spPr>
          <a:xfrm>
            <a:off x="4318001" y="3325167"/>
            <a:ext cx="2108270" cy="584775"/>
          </a:xfrm>
          <a:prstGeom prst="rect">
            <a:avLst/>
          </a:prstGeom>
        </p:spPr>
        <p:txBody>
          <a:bodyPr wrap="none">
            <a:spAutoFit/>
          </a:bodyPr>
          <a:lstStyle/>
          <a:p>
            <a:pPr marL="457200" indent="-457200" algn="just" rtl="1">
              <a:spcBef>
                <a:spcPct val="0"/>
              </a:spcBef>
              <a:buFont typeface="Courier New" panose="02070309020205020404" pitchFamily="49" charset="0"/>
              <a:buChar char="o"/>
            </a:pPr>
            <a:r>
              <a:rPr lang="fa-IR" sz="3200" dirty="0" smtClean="0">
                <a:ln w="3175" cmpd="sng">
                  <a:noFill/>
                </a:ln>
                <a:solidFill>
                  <a:schemeClr val="tx1">
                    <a:lumMod val="85000"/>
                    <a:lumOff val="15000"/>
                  </a:schemeClr>
                </a:solidFill>
                <a:latin typeface="B Nazanin+ Black" panose="02000700000000000000" pitchFamily="2" charset="-78"/>
                <a:ea typeface="+mj-ea"/>
                <a:cs typeface="B Nazanin" panose="00000400000000000000" pitchFamily="2" charset="-78"/>
              </a:rPr>
              <a:t>هرس کردن</a:t>
            </a:r>
            <a:endParaRPr lang="fa-IR" sz="3200" dirty="0">
              <a:ln w="3175" cmpd="sng">
                <a:noFill/>
              </a:ln>
              <a:solidFill>
                <a:schemeClr val="tx1">
                  <a:lumMod val="85000"/>
                  <a:lumOff val="15000"/>
                </a:schemeClr>
              </a:solidFill>
              <a:latin typeface="B Nazanin+ Black" panose="02000700000000000000" pitchFamily="2" charset="-78"/>
              <a:ea typeface="+mj-ea"/>
              <a:cs typeface="B Nazanin" panose="00000400000000000000" pitchFamily="2" charset="-78"/>
            </a:endParaRPr>
          </a:p>
        </p:txBody>
      </p:sp>
      <p:sp>
        <p:nvSpPr>
          <p:cNvPr id="5" name="Rectangle 4"/>
          <p:cNvSpPr/>
          <p:nvPr/>
        </p:nvSpPr>
        <p:spPr>
          <a:xfrm>
            <a:off x="3032414" y="4152442"/>
            <a:ext cx="1742786" cy="584775"/>
          </a:xfrm>
          <a:prstGeom prst="rect">
            <a:avLst/>
          </a:prstGeom>
        </p:spPr>
        <p:txBody>
          <a:bodyPr wrap="none">
            <a:spAutoFit/>
          </a:bodyPr>
          <a:lstStyle/>
          <a:p>
            <a:pPr marL="457200" indent="-457200" algn="just" rtl="1">
              <a:buFont typeface="Courier New" panose="02070309020205020404" pitchFamily="49" charset="0"/>
              <a:buChar char="o"/>
            </a:pPr>
            <a:r>
              <a:rPr lang="fa-IR" sz="3200" dirty="0" smtClean="0">
                <a:ln w="3175" cmpd="sng">
                  <a:noFill/>
                </a:ln>
                <a:solidFill>
                  <a:schemeClr val="tx1">
                    <a:lumMod val="85000"/>
                    <a:lumOff val="15000"/>
                  </a:schemeClr>
                </a:solidFill>
                <a:latin typeface="B Nazanin+ Black" panose="02000700000000000000" pitchFamily="2" charset="-78"/>
                <a:ea typeface="+mj-ea"/>
                <a:cs typeface="B Nazanin" panose="00000400000000000000" pitchFamily="2" charset="-78"/>
              </a:rPr>
              <a:t>هم‌افزایی</a:t>
            </a:r>
            <a:endParaRPr lang="fa-IR" sz="3200" dirty="0">
              <a:ln w="3175" cmpd="sng">
                <a:noFill/>
              </a:ln>
              <a:solidFill>
                <a:schemeClr val="tx1">
                  <a:lumMod val="85000"/>
                  <a:lumOff val="15000"/>
                </a:schemeClr>
              </a:solidFill>
              <a:latin typeface="B Nazanin+ Black" panose="02000700000000000000" pitchFamily="2" charset="-78"/>
              <a:ea typeface="+mj-ea"/>
              <a:cs typeface="B Nazanin" panose="00000400000000000000" pitchFamily="2" charset="-78"/>
            </a:endParaRPr>
          </a:p>
        </p:txBody>
      </p:sp>
      <p:sp>
        <p:nvSpPr>
          <p:cNvPr id="7" name="Title 1"/>
          <p:cNvSpPr txBox="1">
            <a:spLocks/>
          </p:cNvSpPr>
          <p:nvPr/>
        </p:nvSpPr>
        <p:spPr>
          <a:xfrm>
            <a:off x="6057900" y="1457960"/>
            <a:ext cx="4802414"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smtClean="0">
                <a:latin typeface="B Nazanin+ Black" panose="02000700000000000000" pitchFamily="2" charset="-78"/>
                <a:cs typeface="B Nazanin+ Black" panose="02000700000000000000" pitchFamily="2" charset="-78"/>
              </a:rPr>
              <a:t>ملاحظات عصر اطلاعات؛ </a:t>
            </a:r>
            <a:endParaRPr lang="en-US" sz="3200" dirty="0">
              <a:latin typeface="B Nazanin+ Black" panose="02000700000000000000" pitchFamily="2" charset="-78"/>
              <a:cs typeface="B Nazanin+ Black" panose="02000700000000000000" pitchFamily="2" charset="-78"/>
            </a:endParaRPr>
          </a:p>
        </p:txBody>
      </p:sp>
    </p:spTree>
    <p:extLst>
      <p:ext uri="{BB962C8B-B14F-4D97-AF65-F5344CB8AC3E}">
        <p14:creationId xmlns:p14="http://schemas.microsoft.com/office/powerpoint/2010/main" val="36023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09014" y="1457960"/>
            <a:ext cx="4051300"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smtClean="0">
                <a:latin typeface="B Nazanin+ Black" panose="02000700000000000000" pitchFamily="2" charset="-78"/>
                <a:cs typeface="B Nazanin+ Black" panose="02000700000000000000" pitchFamily="2" charset="-78"/>
              </a:rPr>
              <a:t>رصدخانه اقتصادی؛ </a:t>
            </a:r>
            <a:endParaRPr lang="en-US" sz="3200" dirty="0">
              <a:latin typeface="B Nazanin+ Black" panose="02000700000000000000" pitchFamily="2" charset="-78"/>
              <a:cs typeface="B Nazanin+ Black" panose="02000700000000000000" pitchFamily="2" charset="-78"/>
            </a:endParaRPr>
          </a:p>
        </p:txBody>
      </p:sp>
      <p:graphicFrame>
        <p:nvGraphicFramePr>
          <p:cNvPr id="3" name="Diagram 2"/>
          <p:cNvGraphicFramePr/>
          <p:nvPr>
            <p:extLst>
              <p:ext uri="{D42A27DB-BD31-4B8C-83A1-F6EECF244321}">
                <p14:modId xmlns:p14="http://schemas.microsoft.com/office/powerpoint/2010/main" val="761691226"/>
              </p:ext>
            </p:extLst>
          </p:nvPr>
        </p:nvGraphicFramePr>
        <p:xfrm>
          <a:off x="1092200" y="2527300"/>
          <a:ext cx="5716814" cy="3509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p:cNvSpPr/>
          <p:nvPr/>
        </p:nvSpPr>
        <p:spPr>
          <a:xfrm>
            <a:off x="7327900" y="2286000"/>
            <a:ext cx="2374900" cy="22479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600" dirty="0" smtClean="0">
                <a:latin typeface="B Nazanin+ Black" panose="02000700000000000000" pitchFamily="2" charset="-78"/>
                <a:cs typeface="B Nazanin+ Black" panose="02000700000000000000" pitchFamily="2" charset="-78"/>
              </a:rPr>
              <a:t>اِشراف اطلاعاتی</a:t>
            </a:r>
            <a:endParaRPr lang="en-US" sz="3600" dirty="0"/>
          </a:p>
        </p:txBody>
      </p:sp>
    </p:spTree>
    <p:extLst>
      <p:ext uri="{BB962C8B-B14F-4D97-AF65-F5344CB8AC3E}">
        <p14:creationId xmlns:p14="http://schemas.microsoft.com/office/powerpoint/2010/main" val="277353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6D56CB72-1EB0-4790-9134-184B3B3CF4AF}"/>
                                            </p:graphicEl>
                                          </p:spTgt>
                                        </p:tgtEl>
                                        <p:attrNameLst>
                                          <p:attrName>style.visibility</p:attrName>
                                        </p:attrNameLst>
                                      </p:cBhvr>
                                      <p:to>
                                        <p:strVal val="visible"/>
                                      </p:to>
                                    </p:set>
                                    <p:anim calcmode="lin" valueType="num">
                                      <p:cBhvr>
                                        <p:cTn id="7" dur="1000" fill="hold"/>
                                        <p:tgtEl>
                                          <p:spTgt spid="3">
                                            <p:graphicEl>
                                              <a:dgm id="{6D56CB72-1EB0-4790-9134-184B3B3CF4AF}"/>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6D56CB72-1EB0-4790-9134-184B3B3CF4AF}"/>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6D56CB72-1EB0-4790-9134-184B3B3CF4AF}"/>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6D56CB72-1EB0-4790-9134-184B3B3CF4A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289CD674-2BE1-495C-9536-7DFC3C59C0AD}"/>
                                            </p:graphicEl>
                                          </p:spTgt>
                                        </p:tgtEl>
                                        <p:attrNameLst>
                                          <p:attrName>style.visibility</p:attrName>
                                        </p:attrNameLst>
                                      </p:cBhvr>
                                      <p:to>
                                        <p:strVal val="visible"/>
                                      </p:to>
                                    </p:set>
                                    <p:anim calcmode="lin" valueType="num">
                                      <p:cBhvr>
                                        <p:cTn id="15" dur="1000" fill="hold"/>
                                        <p:tgtEl>
                                          <p:spTgt spid="3">
                                            <p:graphicEl>
                                              <a:dgm id="{289CD674-2BE1-495C-9536-7DFC3C59C0AD}"/>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289CD674-2BE1-495C-9536-7DFC3C59C0AD}"/>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289CD674-2BE1-495C-9536-7DFC3C59C0AD}"/>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289CD674-2BE1-495C-9536-7DFC3C59C0AD}"/>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graphicEl>
                                              <a:dgm id="{AE393BC7-56D6-43AA-8F3C-247DF9ED033B}"/>
                                            </p:graphicEl>
                                          </p:spTgt>
                                        </p:tgtEl>
                                        <p:attrNameLst>
                                          <p:attrName>style.visibility</p:attrName>
                                        </p:attrNameLst>
                                      </p:cBhvr>
                                      <p:to>
                                        <p:strVal val="visible"/>
                                      </p:to>
                                    </p:set>
                                    <p:anim calcmode="lin" valueType="num">
                                      <p:cBhvr>
                                        <p:cTn id="21" dur="1000" fill="hold"/>
                                        <p:tgtEl>
                                          <p:spTgt spid="3">
                                            <p:graphicEl>
                                              <a:dgm id="{AE393BC7-56D6-43AA-8F3C-247DF9ED033B}"/>
                                            </p:graphicEl>
                                          </p:spTgt>
                                        </p:tgtEl>
                                        <p:attrNameLst>
                                          <p:attrName>ppt_w</p:attrName>
                                        </p:attrNameLst>
                                      </p:cBhvr>
                                      <p:tavLst>
                                        <p:tav tm="0">
                                          <p:val>
                                            <p:fltVal val="0"/>
                                          </p:val>
                                        </p:tav>
                                        <p:tav tm="100000">
                                          <p:val>
                                            <p:strVal val="#ppt_w"/>
                                          </p:val>
                                        </p:tav>
                                      </p:tavLst>
                                    </p:anim>
                                    <p:anim calcmode="lin" valueType="num">
                                      <p:cBhvr>
                                        <p:cTn id="22" dur="1000" fill="hold"/>
                                        <p:tgtEl>
                                          <p:spTgt spid="3">
                                            <p:graphicEl>
                                              <a:dgm id="{AE393BC7-56D6-43AA-8F3C-247DF9ED033B}"/>
                                            </p:graphicEl>
                                          </p:spTgt>
                                        </p:tgtEl>
                                        <p:attrNameLst>
                                          <p:attrName>ppt_h</p:attrName>
                                        </p:attrNameLst>
                                      </p:cBhvr>
                                      <p:tavLst>
                                        <p:tav tm="0">
                                          <p:val>
                                            <p:fltVal val="0"/>
                                          </p:val>
                                        </p:tav>
                                        <p:tav tm="100000">
                                          <p:val>
                                            <p:strVal val="#ppt_h"/>
                                          </p:val>
                                        </p:tav>
                                      </p:tavLst>
                                    </p:anim>
                                    <p:anim calcmode="lin" valueType="num">
                                      <p:cBhvr>
                                        <p:cTn id="23" dur="1000" fill="hold"/>
                                        <p:tgtEl>
                                          <p:spTgt spid="3">
                                            <p:graphicEl>
                                              <a:dgm id="{AE393BC7-56D6-43AA-8F3C-247DF9ED033B}"/>
                                            </p:graphicEl>
                                          </p:spTgt>
                                        </p:tgtEl>
                                        <p:attrNameLst>
                                          <p:attrName>style.rotation</p:attrName>
                                        </p:attrNameLst>
                                      </p:cBhvr>
                                      <p:tavLst>
                                        <p:tav tm="0">
                                          <p:val>
                                            <p:fltVal val="90"/>
                                          </p:val>
                                        </p:tav>
                                        <p:tav tm="100000">
                                          <p:val>
                                            <p:fltVal val="0"/>
                                          </p:val>
                                        </p:tav>
                                      </p:tavLst>
                                    </p:anim>
                                    <p:animEffect transition="in" filter="fade">
                                      <p:cBhvr>
                                        <p:cTn id="24" dur="1000"/>
                                        <p:tgtEl>
                                          <p:spTgt spid="3">
                                            <p:graphicEl>
                                              <a:dgm id="{AE393BC7-56D6-43AA-8F3C-247DF9ED033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graphicEl>
                                              <a:dgm id="{ABCAF7AF-F63D-4D4A-87CD-B4C4C9B660B7}"/>
                                            </p:graphicEl>
                                          </p:spTgt>
                                        </p:tgtEl>
                                        <p:attrNameLst>
                                          <p:attrName>style.visibility</p:attrName>
                                        </p:attrNameLst>
                                      </p:cBhvr>
                                      <p:to>
                                        <p:strVal val="visible"/>
                                      </p:to>
                                    </p:set>
                                    <p:anim calcmode="lin" valueType="num">
                                      <p:cBhvr>
                                        <p:cTn id="29" dur="1000" fill="hold"/>
                                        <p:tgtEl>
                                          <p:spTgt spid="3">
                                            <p:graphicEl>
                                              <a:dgm id="{ABCAF7AF-F63D-4D4A-87CD-B4C4C9B660B7}"/>
                                            </p:graphicEl>
                                          </p:spTgt>
                                        </p:tgtEl>
                                        <p:attrNameLst>
                                          <p:attrName>ppt_w</p:attrName>
                                        </p:attrNameLst>
                                      </p:cBhvr>
                                      <p:tavLst>
                                        <p:tav tm="0">
                                          <p:val>
                                            <p:fltVal val="0"/>
                                          </p:val>
                                        </p:tav>
                                        <p:tav tm="100000">
                                          <p:val>
                                            <p:strVal val="#ppt_w"/>
                                          </p:val>
                                        </p:tav>
                                      </p:tavLst>
                                    </p:anim>
                                    <p:anim calcmode="lin" valueType="num">
                                      <p:cBhvr>
                                        <p:cTn id="30" dur="1000" fill="hold"/>
                                        <p:tgtEl>
                                          <p:spTgt spid="3">
                                            <p:graphicEl>
                                              <a:dgm id="{ABCAF7AF-F63D-4D4A-87CD-B4C4C9B660B7}"/>
                                            </p:graphicEl>
                                          </p:spTgt>
                                        </p:tgtEl>
                                        <p:attrNameLst>
                                          <p:attrName>ppt_h</p:attrName>
                                        </p:attrNameLst>
                                      </p:cBhvr>
                                      <p:tavLst>
                                        <p:tav tm="0">
                                          <p:val>
                                            <p:fltVal val="0"/>
                                          </p:val>
                                        </p:tav>
                                        <p:tav tm="100000">
                                          <p:val>
                                            <p:strVal val="#ppt_h"/>
                                          </p:val>
                                        </p:tav>
                                      </p:tavLst>
                                    </p:anim>
                                    <p:anim calcmode="lin" valueType="num">
                                      <p:cBhvr>
                                        <p:cTn id="31" dur="1000" fill="hold"/>
                                        <p:tgtEl>
                                          <p:spTgt spid="3">
                                            <p:graphicEl>
                                              <a:dgm id="{ABCAF7AF-F63D-4D4A-87CD-B4C4C9B660B7}"/>
                                            </p:graphicEl>
                                          </p:spTgt>
                                        </p:tgtEl>
                                        <p:attrNameLst>
                                          <p:attrName>style.rotation</p:attrName>
                                        </p:attrNameLst>
                                      </p:cBhvr>
                                      <p:tavLst>
                                        <p:tav tm="0">
                                          <p:val>
                                            <p:fltVal val="90"/>
                                          </p:val>
                                        </p:tav>
                                        <p:tav tm="100000">
                                          <p:val>
                                            <p:fltVal val="0"/>
                                          </p:val>
                                        </p:tav>
                                      </p:tavLst>
                                    </p:anim>
                                    <p:animEffect transition="in" filter="fade">
                                      <p:cBhvr>
                                        <p:cTn id="32" dur="1000"/>
                                        <p:tgtEl>
                                          <p:spTgt spid="3">
                                            <p:graphicEl>
                                              <a:dgm id="{ABCAF7AF-F63D-4D4A-87CD-B4C4C9B660B7}"/>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graphicEl>
                                              <a:dgm id="{B9FADFB1-173D-4F8F-B919-E14C4630BA3F}"/>
                                            </p:graphicEl>
                                          </p:spTgt>
                                        </p:tgtEl>
                                        <p:attrNameLst>
                                          <p:attrName>style.visibility</p:attrName>
                                        </p:attrNameLst>
                                      </p:cBhvr>
                                      <p:to>
                                        <p:strVal val="visible"/>
                                      </p:to>
                                    </p:set>
                                    <p:anim calcmode="lin" valueType="num">
                                      <p:cBhvr>
                                        <p:cTn id="35" dur="1000" fill="hold"/>
                                        <p:tgtEl>
                                          <p:spTgt spid="3">
                                            <p:graphicEl>
                                              <a:dgm id="{B9FADFB1-173D-4F8F-B919-E14C4630BA3F}"/>
                                            </p:graphicEl>
                                          </p:spTgt>
                                        </p:tgtEl>
                                        <p:attrNameLst>
                                          <p:attrName>ppt_w</p:attrName>
                                        </p:attrNameLst>
                                      </p:cBhvr>
                                      <p:tavLst>
                                        <p:tav tm="0">
                                          <p:val>
                                            <p:fltVal val="0"/>
                                          </p:val>
                                        </p:tav>
                                        <p:tav tm="100000">
                                          <p:val>
                                            <p:strVal val="#ppt_w"/>
                                          </p:val>
                                        </p:tav>
                                      </p:tavLst>
                                    </p:anim>
                                    <p:anim calcmode="lin" valueType="num">
                                      <p:cBhvr>
                                        <p:cTn id="36" dur="1000" fill="hold"/>
                                        <p:tgtEl>
                                          <p:spTgt spid="3">
                                            <p:graphicEl>
                                              <a:dgm id="{B9FADFB1-173D-4F8F-B919-E14C4630BA3F}"/>
                                            </p:graphicEl>
                                          </p:spTgt>
                                        </p:tgtEl>
                                        <p:attrNameLst>
                                          <p:attrName>ppt_h</p:attrName>
                                        </p:attrNameLst>
                                      </p:cBhvr>
                                      <p:tavLst>
                                        <p:tav tm="0">
                                          <p:val>
                                            <p:fltVal val="0"/>
                                          </p:val>
                                        </p:tav>
                                        <p:tav tm="100000">
                                          <p:val>
                                            <p:strVal val="#ppt_h"/>
                                          </p:val>
                                        </p:tav>
                                      </p:tavLst>
                                    </p:anim>
                                    <p:anim calcmode="lin" valueType="num">
                                      <p:cBhvr>
                                        <p:cTn id="37" dur="1000" fill="hold"/>
                                        <p:tgtEl>
                                          <p:spTgt spid="3">
                                            <p:graphicEl>
                                              <a:dgm id="{B9FADFB1-173D-4F8F-B919-E14C4630BA3F}"/>
                                            </p:graphicEl>
                                          </p:spTgt>
                                        </p:tgtEl>
                                        <p:attrNameLst>
                                          <p:attrName>style.rotation</p:attrName>
                                        </p:attrNameLst>
                                      </p:cBhvr>
                                      <p:tavLst>
                                        <p:tav tm="0">
                                          <p:val>
                                            <p:fltVal val="90"/>
                                          </p:val>
                                        </p:tav>
                                        <p:tav tm="100000">
                                          <p:val>
                                            <p:fltVal val="0"/>
                                          </p:val>
                                        </p:tav>
                                      </p:tavLst>
                                    </p:anim>
                                    <p:animEffect transition="in" filter="fade">
                                      <p:cBhvr>
                                        <p:cTn id="38" dur="1000"/>
                                        <p:tgtEl>
                                          <p:spTgt spid="3">
                                            <p:graphicEl>
                                              <a:dgm id="{B9FADFB1-173D-4F8F-B919-E14C4630BA3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graphicEl>
                                              <a:dgm id="{BD4D2597-6EB5-48AE-805E-211C53FA1B0A}"/>
                                            </p:graphicEl>
                                          </p:spTgt>
                                        </p:tgtEl>
                                        <p:attrNameLst>
                                          <p:attrName>style.visibility</p:attrName>
                                        </p:attrNameLst>
                                      </p:cBhvr>
                                      <p:to>
                                        <p:strVal val="visible"/>
                                      </p:to>
                                    </p:set>
                                    <p:anim calcmode="lin" valueType="num">
                                      <p:cBhvr>
                                        <p:cTn id="43" dur="1000" fill="hold"/>
                                        <p:tgtEl>
                                          <p:spTgt spid="3">
                                            <p:graphicEl>
                                              <a:dgm id="{BD4D2597-6EB5-48AE-805E-211C53FA1B0A}"/>
                                            </p:graphicEl>
                                          </p:spTgt>
                                        </p:tgtEl>
                                        <p:attrNameLst>
                                          <p:attrName>ppt_w</p:attrName>
                                        </p:attrNameLst>
                                      </p:cBhvr>
                                      <p:tavLst>
                                        <p:tav tm="0">
                                          <p:val>
                                            <p:fltVal val="0"/>
                                          </p:val>
                                        </p:tav>
                                        <p:tav tm="100000">
                                          <p:val>
                                            <p:strVal val="#ppt_w"/>
                                          </p:val>
                                        </p:tav>
                                      </p:tavLst>
                                    </p:anim>
                                    <p:anim calcmode="lin" valueType="num">
                                      <p:cBhvr>
                                        <p:cTn id="44" dur="1000" fill="hold"/>
                                        <p:tgtEl>
                                          <p:spTgt spid="3">
                                            <p:graphicEl>
                                              <a:dgm id="{BD4D2597-6EB5-48AE-805E-211C53FA1B0A}"/>
                                            </p:graphicEl>
                                          </p:spTgt>
                                        </p:tgtEl>
                                        <p:attrNameLst>
                                          <p:attrName>ppt_h</p:attrName>
                                        </p:attrNameLst>
                                      </p:cBhvr>
                                      <p:tavLst>
                                        <p:tav tm="0">
                                          <p:val>
                                            <p:fltVal val="0"/>
                                          </p:val>
                                        </p:tav>
                                        <p:tav tm="100000">
                                          <p:val>
                                            <p:strVal val="#ppt_h"/>
                                          </p:val>
                                        </p:tav>
                                      </p:tavLst>
                                    </p:anim>
                                    <p:anim calcmode="lin" valueType="num">
                                      <p:cBhvr>
                                        <p:cTn id="45" dur="1000" fill="hold"/>
                                        <p:tgtEl>
                                          <p:spTgt spid="3">
                                            <p:graphicEl>
                                              <a:dgm id="{BD4D2597-6EB5-48AE-805E-211C53FA1B0A}"/>
                                            </p:graphicEl>
                                          </p:spTgt>
                                        </p:tgtEl>
                                        <p:attrNameLst>
                                          <p:attrName>style.rotation</p:attrName>
                                        </p:attrNameLst>
                                      </p:cBhvr>
                                      <p:tavLst>
                                        <p:tav tm="0">
                                          <p:val>
                                            <p:fltVal val="90"/>
                                          </p:val>
                                        </p:tav>
                                        <p:tav tm="100000">
                                          <p:val>
                                            <p:fltVal val="0"/>
                                          </p:val>
                                        </p:tav>
                                      </p:tavLst>
                                    </p:anim>
                                    <p:animEffect transition="in" filter="fade">
                                      <p:cBhvr>
                                        <p:cTn id="46" dur="1000"/>
                                        <p:tgtEl>
                                          <p:spTgt spid="3">
                                            <p:graphicEl>
                                              <a:dgm id="{BD4D2597-6EB5-48AE-805E-211C53FA1B0A}"/>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graphicEl>
                                              <a:dgm id="{4AFF90EC-0469-4208-807C-DC0DB19EA6D5}"/>
                                            </p:graphicEl>
                                          </p:spTgt>
                                        </p:tgtEl>
                                        <p:attrNameLst>
                                          <p:attrName>style.visibility</p:attrName>
                                        </p:attrNameLst>
                                      </p:cBhvr>
                                      <p:to>
                                        <p:strVal val="visible"/>
                                      </p:to>
                                    </p:set>
                                    <p:anim calcmode="lin" valueType="num">
                                      <p:cBhvr>
                                        <p:cTn id="49" dur="1000" fill="hold"/>
                                        <p:tgtEl>
                                          <p:spTgt spid="3">
                                            <p:graphicEl>
                                              <a:dgm id="{4AFF90EC-0469-4208-807C-DC0DB19EA6D5}"/>
                                            </p:graphicEl>
                                          </p:spTgt>
                                        </p:tgtEl>
                                        <p:attrNameLst>
                                          <p:attrName>ppt_w</p:attrName>
                                        </p:attrNameLst>
                                      </p:cBhvr>
                                      <p:tavLst>
                                        <p:tav tm="0">
                                          <p:val>
                                            <p:fltVal val="0"/>
                                          </p:val>
                                        </p:tav>
                                        <p:tav tm="100000">
                                          <p:val>
                                            <p:strVal val="#ppt_w"/>
                                          </p:val>
                                        </p:tav>
                                      </p:tavLst>
                                    </p:anim>
                                    <p:anim calcmode="lin" valueType="num">
                                      <p:cBhvr>
                                        <p:cTn id="50" dur="1000" fill="hold"/>
                                        <p:tgtEl>
                                          <p:spTgt spid="3">
                                            <p:graphicEl>
                                              <a:dgm id="{4AFF90EC-0469-4208-807C-DC0DB19EA6D5}"/>
                                            </p:graphicEl>
                                          </p:spTgt>
                                        </p:tgtEl>
                                        <p:attrNameLst>
                                          <p:attrName>ppt_h</p:attrName>
                                        </p:attrNameLst>
                                      </p:cBhvr>
                                      <p:tavLst>
                                        <p:tav tm="0">
                                          <p:val>
                                            <p:fltVal val="0"/>
                                          </p:val>
                                        </p:tav>
                                        <p:tav tm="100000">
                                          <p:val>
                                            <p:strVal val="#ppt_h"/>
                                          </p:val>
                                        </p:tav>
                                      </p:tavLst>
                                    </p:anim>
                                    <p:anim calcmode="lin" valueType="num">
                                      <p:cBhvr>
                                        <p:cTn id="51" dur="1000" fill="hold"/>
                                        <p:tgtEl>
                                          <p:spTgt spid="3">
                                            <p:graphicEl>
                                              <a:dgm id="{4AFF90EC-0469-4208-807C-DC0DB19EA6D5}"/>
                                            </p:graphicEl>
                                          </p:spTgt>
                                        </p:tgtEl>
                                        <p:attrNameLst>
                                          <p:attrName>style.rotation</p:attrName>
                                        </p:attrNameLst>
                                      </p:cBhvr>
                                      <p:tavLst>
                                        <p:tav tm="0">
                                          <p:val>
                                            <p:fltVal val="90"/>
                                          </p:val>
                                        </p:tav>
                                        <p:tav tm="100000">
                                          <p:val>
                                            <p:fltVal val="0"/>
                                          </p:val>
                                        </p:tav>
                                      </p:tavLst>
                                    </p:anim>
                                    <p:animEffect transition="in" filter="fade">
                                      <p:cBhvr>
                                        <p:cTn id="52" dur="1000"/>
                                        <p:tgtEl>
                                          <p:spTgt spid="3">
                                            <p:graphicEl>
                                              <a:dgm id="{4AFF90EC-0469-4208-807C-DC0DB19EA6D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ircle(in)">
                                      <p:cBhvr>
                                        <p:cTn id="5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37500" y="1457960"/>
            <a:ext cx="2922814"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smtClean="0">
                <a:latin typeface="B Nazanin+ Black" panose="02000700000000000000" pitchFamily="2" charset="-78"/>
                <a:cs typeface="B Nazanin+ Black" panose="02000700000000000000" pitchFamily="2" charset="-78"/>
              </a:rPr>
              <a:t>شفافیت و رصد؛ </a:t>
            </a:r>
            <a:endParaRPr lang="en-US" sz="3200" dirty="0">
              <a:latin typeface="B Nazanin+ Black" panose="02000700000000000000" pitchFamily="2" charset="-78"/>
              <a:cs typeface="B Nazanin+ Black" panose="02000700000000000000" pitchFamily="2" charset="-78"/>
            </a:endParaRPr>
          </a:p>
        </p:txBody>
      </p:sp>
      <p:pic>
        <p:nvPicPr>
          <p:cNvPr id="5" name="Picture 4" descr="C:\Users\esfandiar\Desktop\123\01 500 tvs.jpg"/>
          <p:cNvPicPr/>
          <p:nvPr/>
        </p:nvPicPr>
        <p:blipFill>
          <a:blip r:embed="rId2">
            <a:extLst>
              <a:ext uri="{28A0092B-C50C-407E-A947-70E740481C1C}">
                <a14:useLocalDpi xmlns:a14="http://schemas.microsoft.com/office/drawing/2010/main" val="0"/>
              </a:ext>
            </a:extLst>
          </a:blip>
          <a:srcRect/>
          <a:stretch>
            <a:fillRect/>
          </a:stretch>
        </p:blipFill>
        <p:spPr bwMode="auto">
          <a:xfrm>
            <a:off x="793750" y="2080260"/>
            <a:ext cx="4457700" cy="3311525"/>
          </a:xfrm>
          <a:prstGeom prst="rect">
            <a:avLst/>
          </a:prstGeom>
          <a:noFill/>
          <a:ln>
            <a:noFill/>
          </a:ln>
        </p:spPr>
      </p:pic>
      <p:pic>
        <p:nvPicPr>
          <p:cNvPr id="6" name="Picture 5" descr="C:\Users\esfandiar\Desktop\123\a6e6b9d2c876765596_zim6b5vj.jpg"/>
          <p:cNvPicPr/>
          <p:nvPr/>
        </p:nvPicPr>
        <p:blipFill>
          <a:blip r:embed="rId3">
            <a:extLst>
              <a:ext uri="{28A0092B-C50C-407E-A947-70E740481C1C}">
                <a14:useLocalDpi xmlns:a14="http://schemas.microsoft.com/office/drawing/2010/main" val="0"/>
              </a:ext>
            </a:extLst>
          </a:blip>
          <a:srcRect/>
          <a:stretch>
            <a:fillRect/>
          </a:stretch>
        </p:blipFill>
        <p:spPr bwMode="auto">
          <a:xfrm>
            <a:off x="5251450" y="2267584"/>
            <a:ext cx="4368800" cy="2936875"/>
          </a:xfrm>
          <a:prstGeom prst="rect">
            <a:avLst/>
          </a:prstGeom>
          <a:noFill/>
          <a:ln>
            <a:noFill/>
          </a:ln>
        </p:spPr>
      </p:pic>
      <p:sp>
        <p:nvSpPr>
          <p:cNvPr id="7" name="Rectangle 6"/>
          <p:cNvSpPr/>
          <p:nvPr/>
        </p:nvSpPr>
        <p:spPr>
          <a:xfrm>
            <a:off x="2290670" y="5391785"/>
            <a:ext cx="1463862" cy="461665"/>
          </a:xfrm>
          <a:prstGeom prst="rect">
            <a:avLst/>
          </a:prstGeom>
        </p:spPr>
        <p:txBody>
          <a:bodyPr wrap="none">
            <a:spAutoFit/>
          </a:bodyPr>
          <a:lstStyle/>
          <a:p>
            <a:pPr algn="just" rtl="1"/>
            <a:r>
              <a:rPr lang="en-US" sz="2400" dirty="0" smtClean="0">
                <a:latin typeface="B Nazanin+ Black" panose="02000700000000000000" pitchFamily="2" charset="-78"/>
                <a:cs typeface="B Nazanin+ Black" panose="02000700000000000000" pitchFamily="2" charset="-78"/>
              </a:rPr>
              <a:t>Monitoring</a:t>
            </a:r>
            <a:endParaRPr lang="en-US" sz="2400" dirty="0">
              <a:latin typeface="B Nazanin+ Black" panose="02000700000000000000" pitchFamily="2" charset="-78"/>
              <a:cs typeface="B Nazanin+ Black" panose="02000700000000000000" pitchFamily="2" charset="-78"/>
            </a:endParaRPr>
          </a:p>
        </p:txBody>
      </p:sp>
      <p:sp>
        <p:nvSpPr>
          <p:cNvPr id="8" name="Rectangle 7"/>
          <p:cNvSpPr/>
          <p:nvPr/>
        </p:nvSpPr>
        <p:spPr>
          <a:xfrm>
            <a:off x="6488870" y="5391783"/>
            <a:ext cx="1754006" cy="461665"/>
          </a:xfrm>
          <a:prstGeom prst="rect">
            <a:avLst/>
          </a:prstGeom>
        </p:spPr>
        <p:txBody>
          <a:bodyPr wrap="none">
            <a:spAutoFit/>
          </a:bodyPr>
          <a:lstStyle/>
          <a:p>
            <a:pPr algn="just" rtl="1"/>
            <a:r>
              <a:rPr lang="en-US" sz="2400" dirty="0" smtClean="0">
                <a:latin typeface="B Nazanin+ Black" panose="02000700000000000000" pitchFamily="2" charset="-78"/>
                <a:cs typeface="B Nazanin+ Black" panose="02000700000000000000" pitchFamily="2" charset="-78"/>
              </a:rPr>
              <a:t>Transparency</a:t>
            </a:r>
            <a:endParaRPr lang="en-US" sz="2400" dirty="0">
              <a:latin typeface="B Nazanin+ Black" panose="02000700000000000000" pitchFamily="2" charset="-78"/>
              <a:cs typeface="B Nazanin+ Black" panose="02000700000000000000" pitchFamily="2" charset="-78"/>
            </a:endParaRPr>
          </a:p>
        </p:txBody>
      </p:sp>
      <p:sp>
        <p:nvSpPr>
          <p:cNvPr id="2" name="Flowchart: Process 1"/>
          <p:cNvSpPr/>
          <p:nvPr/>
        </p:nvSpPr>
        <p:spPr>
          <a:xfrm>
            <a:off x="1365377" y="46898"/>
            <a:ext cx="6572123" cy="203336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400" dirty="0">
                <a:cs typeface="B Nazanin" panose="00000400000000000000" pitchFamily="2" charset="-78"/>
              </a:rPr>
              <a:t>خصوصیات حکومت خوب از منظر "جیمز </a:t>
            </a:r>
            <a:r>
              <a:rPr lang="fa-IR" sz="2400" dirty="0" smtClean="0">
                <a:cs typeface="B Nazanin" panose="00000400000000000000" pitchFamily="2" charset="-78"/>
              </a:rPr>
              <a:t>مدیسن"؛</a:t>
            </a:r>
          </a:p>
          <a:p>
            <a:pPr algn="ctr" rtl="1"/>
            <a:r>
              <a:rPr lang="fa-IR" sz="2400" dirty="0" smtClean="0">
                <a:cs typeface="B Nazanin" panose="00000400000000000000" pitchFamily="2" charset="-78"/>
              </a:rPr>
              <a:t>«</a:t>
            </a:r>
            <a:r>
              <a:rPr lang="fa-IR" sz="2400" dirty="0">
                <a:cs typeface="B Nazanin" panose="00000400000000000000" pitchFamily="2" charset="-78"/>
              </a:rPr>
              <a:t>اول آن که یک حکومت باید توانایی کنترل اتباع خود را داشته باشد و سپس باید بتواند خودش را کنترل کند».</a:t>
            </a:r>
            <a:endParaRPr lang="en-US" sz="2400" dirty="0">
              <a:cs typeface="B Nazanin" panose="00000400000000000000" pitchFamily="2" charset="-78"/>
            </a:endParaRPr>
          </a:p>
        </p:txBody>
      </p:sp>
      <p:cxnSp>
        <p:nvCxnSpPr>
          <p:cNvPr id="9" name="Straight Connector 8"/>
          <p:cNvCxnSpPr/>
          <p:nvPr/>
        </p:nvCxnSpPr>
        <p:spPr>
          <a:xfrm flipH="1" flipV="1">
            <a:off x="1541417" y="1175657"/>
            <a:ext cx="6048103" cy="26126"/>
          </a:xfrm>
          <a:prstGeom prst="line">
            <a:avLst/>
          </a:prstGeom>
        </p:spPr>
        <p:style>
          <a:lnRef idx="1">
            <a:schemeClr val="accent6"/>
          </a:lnRef>
          <a:fillRef idx="0">
            <a:schemeClr val="accent6"/>
          </a:fillRef>
          <a:effectRef idx="0">
            <a:schemeClr val="accent6"/>
          </a:effectRef>
          <a:fontRef idx="minor">
            <a:schemeClr val="tx1"/>
          </a:fontRef>
        </p:style>
      </p:cxnSp>
      <p:cxnSp>
        <p:nvCxnSpPr>
          <p:cNvPr id="11" name="Elbow Connector 10"/>
          <p:cNvCxnSpPr/>
          <p:nvPr/>
        </p:nvCxnSpPr>
        <p:spPr>
          <a:xfrm rot="16200000" flipH="1">
            <a:off x="1955574" y="1401578"/>
            <a:ext cx="1013549" cy="718457"/>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flipH="1" flipV="1">
            <a:off x="3022600" y="1554480"/>
            <a:ext cx="2751183" cy="26126"/>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Elbow Connector 14"/>
          <p:cNvCxnSpPr/>
          <p:nvPr/>
        </p:nvCxnSpPr>
        <p:spPr>
          <a:xfrm rot="16200000" flipH="1">
            <a:off x="5164013" y="1762315"/>
            <a:ext cx="560138" cy="450396"/>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8134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9400" y="1457960"/>
            <a:ext cx="4230914"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smtClean="0">
                <a:latin typeface="B Nazanin+ Black" panose="02000700000000000000" pitchFamily="2" charset="-78"/>
                <a:cs typeface="B Nazanin+ Black" panose="02000700000000000000" pitchFamily="2" charset="-78"/>
              </a:rPr>
              <a:t>تعریف </a:t>
            </a:r>
            <a:r>
              <a:rPr lang="fa-IR" sz="3200" dirty="0">
                <a:latin typeface="B Nazanin+ Black" panose="02000700000000000000" pitchFamily="2" charset="-78"/>
                <a:cs typeface="B Nazanin+ Black" panose="02000700000000000000" pitchFamily="2" charset="-78"/>
              </a:rPr>
              <a:t>شفافیت </a:t>
            </a:r>
            <a:r>
              <a:rPr lang="fa-IR" sz="3200" dirty="0" smtClean="0">
                <a:latin typeface="B Nazanin+ Black" panose="02000700000000000000" pitchFamily="2" charset="-78"/>
                <a:cs typeface="B Nazanin+ Black" panose="02000700000000000000" pitchFamily="2" charset="-78"/>
              </a:rPr>
              <a:t>اقتصادی؛</a:t>
            </a:r>
            <a:endParaRPr lang="en-US" sz="3200" dirty="0">
              <a:latin typeface="B Nazanin+ Black" panose="02000700000000000000" pitchFamily="2" charset="-78"/>
              <a:cs typeface="B Nazanin+ Black" panose="02000700000000000000" pitchFamily="2" charset="-78"/>
            </a:endParaRPr>
          </a:p>
        </p:txBody>
      </p:sp>
      <p:sp>
        <p:nvSpPr>
          <p:cNvPr id="4" name="Rectangle 3"/>
          <p:cNvSpPr/>
          <p:nvPr/>
        </p:nvSpPr>
        <p:spPr>
          <a:xfrm>
            <a:off x="2113643" y="2088918"/>
            <a:ext cx="8089900" cy="1446550"/>
          </a:xfrm>
          <a:prstGeom prst="rect">
            <a:avLst/>
          </a:prstGeom>
        </p:spPr>
        <p:txBody>
          <a:bodyPr wrap="square">
            <a:spAutoFit/>
          </a:bodyPr>
          <a:lstStyle/>
          <a:p>
            <a:pPr algn="ctr" rtl="1"/>
            <a:r>
              <a:rPr lang="fa-IR" sz="3200" dirty="0" smtClean="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درجه‌ای </a:t>
            </a:r>
            <a:r>
              <a:rPr lang="fa-IR" sz="3200" dirty="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که سیاست‌ها و </a:t>
            </a:r>
            <a:r>
              <a:rPr lang="fa-IR" sz="3200" dirty="0" smtClean="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عمل‌کردهای </a:t>
            </a:r>
            <a:r>
              <a:rPr lang="fa-IR" sz="3200" dirty="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تجاری، و </a:t>
            </a:r>
            <a:r>
              <a:rPr lang="fa-IR" sz="3200" dirty="0" smtClean="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فرآیند تحقق آن‌ها، </a:t>
            </a:r>
            <a:r>
              <a:rPr lang="fa-IR" sz="3200" b="1" i="1" dirty="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باز</a:t>
            </a:r>
            <a:r>
              <a:rPr lang="fa-IR" sz="3200" dirty="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 و</a:t>
            </a:r>
            <a:r>
              <a:rPr lang="fa-IR" sz="3200" b="1" dirty="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 </a:t>
            </a:r>
            <a:r>
              <a:rPr lang="fa-IR" sz="3200" b="1" i="1" dirty="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قابل‌پیش‌بینی</a:t>
            </a:r>
            <a:r>
              <a:rPr lang="fa-IR" sz="3200" b="1" dirty="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 </a:t>
            </a:r>
            <a:r>
              <a:rPr lang="fa-IR" sz="3200" dirty="0" smtClean="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باشد.</a:t>
            </a:r>
            <a:endParaRPr lang="fa-IR" sz="3200" dirty="0">
              <a:solidFill>
                <a:srgbClr val="000000"/>
              </a:solidFill>
              <a:latin typeface="Times New Roman" panose="02020603050405020304" pitchFamily="18" charset="0"/>
              <a:ea typeface="Calibri" panose="020F0502020204030204" pitchFamily="34" charset="0"/>
              <a:cs typeface="B Nazanin+ Regular" panose="01000506000000020004" pitchFamily="2" charset="-78"/>
            </a:endParaRPr>
          </a:p>
          <a:p>
            <a:pPr algn="ctr" rtl="1"/>
            <a:r>
              <a:rPr lang="fa-IR" sz="2400" dirty="0" smtClean="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(سازمان تجارت جهانی (</a:t>
            </a:r>
            <a:r>
              <a:rPr lang="en-US" dirty="0" smtClean="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WTO</a:t>
            </a:r>
            <a:r>
              <a:rPr lang="fa-IR" sz="2400" dirty="0" smtClean="0">
                <a:solidFill>
                  <a:srgbClr val="000000"/>
                </a:solidFill>
                <a:latin typeface="Times New Roman" panose="02020603050405020304" pitchFamily="18" charset="0"/>
                <a:ea typeface="Calibri" panose="020F0502020204030204" pitchFamily="34" charset="0"/>
                <a:cs typeface="B Nazanin+ Regular" panose="01000506000000020004" pitchFamily="2" charset="-78"/>
              </a:rPr>
              <a:t>) - 2014)</a:t>
            </a:r>
            <a:endParaRPr lang="en-US" sz="2400" dirty="0"/>
          </a:p>
        </p:txBody>
      </p:sp>
      <p:sp>
        <p:nvSpPr>
          <p:cNvPr id="2" name="Line Callout 2 (Border and Accent Bar) 1"/>
          <p:cNvSpPr/>
          <p:nvPr/>
        </p:nvSpPr>
        <p:spPr>
          <a:xfrm flipH="1">
            <a:off x="2113643" y="4082167"/>
            <a:ext cx="6565900" cy="2240256"/>
          </a:xfrm>
          <a:prstGeom prst="accentBorderCallout2">
            <a:avLst>
              <a:gd name="adj1" fmla="val 18750"/>
              <a:gd name="adj2" fmla="val -8333"/>
              <a:gd name="adj3" fmla="val -49976"/>
              <a:gd name="adj4" fmla="val -31190"/>
              <a:gd name="adj5" fmla="val -94847"/>
              <a:gd name="adj6" fmla="val -12050"/>
            </a:avLst>
          </a:prstGeom>
        </p:spPr>
        <p:style>
          <a:lnRef idx="2">
            <a:schemeClr val="accent6"/>
          </a:lnRef>
          <a:fillRef idx="1">
            <a:schemeClr val="lt1"/>
          </a:fillRef>
          <a:effectRef idx="0">
            <a:schemeClr val="accent6"/>
          </a:effectRef>
          <a:fontRef idx="minor">
            <a:schemeClr val="dk1"/>
          </a:fontRef>
        </p:style>
        <p:txBody>
          <a:bodyPr rtlCol="0" anchor="ctr"/>
          <a:lstStyle/>
          <a:p>
            <a:pPr lvl="0" algn="ctr" rtl="1"/>
            <a:r>
              <a:rPr lang="fa-IR" sz="3200" dirty="0">
                <a:cs typeface="B Nazanin" panose="00000400000000000000" pitchFamily="2" charset="-78"/>
              </a:rPr>
              <a:t>شفافیت منعکس­کننده­ی </a:t>
            </a:r>
            <a:r>
              <a:rPr lang="fa-IR" sz="3200" dirty="0" smtClean="0">
                <a:cs typeface="B Nazanin" panose="00000400000000000000" pitchFamily="2" charset="-78"/>
              </a:rPr>
              <a:t>مشخصات؛</a:t>
            </a:r>
          </a:p>
          <a:p>
            <a:pPr lvl="0" algn="ctr" rtl="1"/>
            <a:r>
              <a:rPr lang="fa-IR" sz="3200" b="1" dirty="0" smtClean="0">
                <a:cs typeface="B Nazanin" panose="00000400000000000000" pitchFamily="2" charset="-78"/>
              </a:rPr>
              <a:t>افشاء </a:t>
            </a:r>
            <a:r>
              <a:rPr lang="fa-IR" sz="3200" b="1" dirty="0">
                <a:cs typeface="B Nazanin" panose="00000400000000000000" pitchFamily="2" charset="-78"/>
              </a:rPr>
              <a:t>(</a:t>
            </a:r>
            <a:r>
              <a:rPr lang="en-US" sz="3200" i="1" dirty="0">
                <a:cs typeface="B Nazanin" panose="00000400000000000000" pitchFamily="2" charset="-78"/>
              </a:rPr>
              <a:t>disclosure</a:t>
            </a:r>
            <a:r>
              <a:rPr lang="fa-IR" sz="3200" b="1" dirty="0">
                <a:cs typeface="B Nazanin" panose="00000400000000000000" pitchFamily="2" charset="-78"/>
              </a:rPr>
              <a:t>)</a:t>
            </a:r>
            <a:r>
              <a:rPr lang="fa-IR" sz="3200" dirty="0">
                <a:cs typeface="B Nazanin" panose="00000400000000000000" pitchFamily="2" charset="-78"/>
              </a:rPr>
              <a:t>، </a:t>
            </a:r>
            <a:r>
              <a:rPr lang="fa-IR" sz="3200" b="1" dirty="0">
                <a:cs typeface="B Nazanin" panose="00000400000000000000" pitchFamily="2" charset="-78"/>
              </a:rPr>
              <a:t>صحت</a:t>
            </a:r>
            <a:r>
              <a:rPr lang="fa-IR" sz="3200" dirty="0">
                <a:cs typeface="B Nazanin" panose="00000400000000000000" pitchFamily="2" charset="-78"/>
              </a:rPr>
              <a:t> (</a:t>
            </a:r>
            <a:r>
              <a:rPr lang="en-US" sz="3200" i="1" dirty="0">
                <a:cs typeface="B Nazanin" panose="00000400000000000000" pitchFamily="2" charset="-78"/>
              </a:rPr>
              <a:t>accuracy</a:t>
            </a:r>
            <a:r>
              <a:rPr lang="fa-IR" sz="3200" dirty="0">
                <a:cs typeface="B Nazanin" panose="00000400000000000000" pitchFamily="2" charset="-78"/>
              </a:rPr>
              <a:t>) و </a:t>
            </a:r>
            <a:r>
              <a:rPr lang="fa-IR" sz="3200" b="1" dirty="0">
                <a:cs typeface="B Nazanin" panose="00000400000000000000" pitchFamily="2" charset="-78"/>
              </a:rPr>
              <a:t>عدم­گنگیت</a:t>
            </a:r>
            <a:r>
              <a:rPr lang="fa-IR" sz="3200" dirty="0">
                <a:cs typeface="B Nazanin" panose="00000400000000000000" pitchFamily="2" charset="-78"/>
              </a:rPr>
              <a:t> (</a:t>
            </a:r>
            <a:r>
              <a:rPr lang="en-US" sz="3200" i="1" dirty="0">
                <a:cs typeface="B Nazanin" panose="00000400000000000000" pitchFamily="2" charset="-78"/>
              </a:rPr>
              <a:t>clarity</a:t>
            </a:r>
            <a:r>
              <a:rPr lang="fa-IR" sz="3200" dirty="0">
                <a:cs typeface="B Nazanin" panose="00000400000000000000" pitchFamily="2" charset="-78"/>
              </a:rPr>
              <a:t>) بیان و ارائه است.</a:t>
            </a:r>
            <a:endParaRPr lang="en-US" sz="3200" dirty="0">
              <a:cs typeface="B Nazanin" panose="00000400000000000000" pitchFamily="2" charset="-78"/>
            </a:endParaRPr>
          </a:p>
        </p:txBody>
      </p:sp>
      <p:sp>
        <p:nvSpPr>
          <p:cNvPr id="5" name="Cloud Callout 4"/>
          <p:cNvSpPr/>
          <p:nvPr/>
        </p:nvSpPr>
        <p:spPr>
          <a:xfrm>
            <a:off x="7276012" y="3722915"/>
            <a:ext cx="4140925" cy="112340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000" dirty="0">
                <a:cs typeface="B Nazanin" panose="00000400000000000000" pitchFamily="2" charset="-78"/>
              </a:rPr>
              <a:t>کمیت اطلاعات ارائه شده و سطح دسترسی برای </a:t>
            </a:r>
            <a:r>
              <a:rPr lang="fa-IR" sz="2000" dirty="0" smtClean="0">
                <a:cs typeface="B Nazanin" panose="00000400000000000000" pitchFamily="2" charset="-78"/>
              </a:rPr>
              <a:t>گروه‌های ذی‌نفع</a:t>
            </a:r>
            <a:endParaRPr lang="en-US" sz="2000" dirty="0">
              <a:cs typeface="B Nazanin" panose="00000400000000000000" pitchFamily="2" charset="-78"/>
            </a:endParaRPr>
          </a:p>
        </p:txBody>
      </p:sp>
      <p:sp>
        <p:nvSpPr>
          <p:cNvPr id="6" name="Cloud Callout 5"/>
          <p:cNvSpPr/>
          <p:nvPr/>
        </p:nvSpPr>
        <p:spPr>
          <a:xfrm>
            <a:off x="3836853" y="3520464"/>
            <a:ext cx="4140925" cy="1123406"/>
          </a:xfrm>
          <a:prstGeom prst="cloudCallout">
            <a:avLst>
              <a:gd name="adj1" fmla="val -15155"/>
              <a:gd name="adj2" fmla="val 85756"/>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000" dirty="0">
                <a:cs typeface="B Nazanin" panose="00000400000000000000" pitchFamily="2" charset="-78"/>
              </a:rPr>
              <a:t>اطلاعات </a:t>
            </a:r>
            <a:r>
              <a:rPr lang="fa-IR" sz="2000" dirty="0" smtClean="0">
                <a:cs typeface="B Nazanin" panose="00000400000000000000" pitchFamily="2" charset="-78"/>
              </a:rPr>
              <a:t>همان‌گونه </a:t>
            </a:r>
            <a:r>
              <a:rPr lang="fa-IR" sz="2000" dirty="0">
                <a:cs typeface="B Nazanin" panose="00000400000000000000" pitchFamily="2" charset="-78"/>
              </a:rPr>
              <a:t>که فرستنده درک کرده توسط مخاطب دریافت شود</a:t>
            </a:r>
            <a:endParaRPr lang="en-US" sz="2000" dirty="0">
              <a:cs typeface="B Nazanin" panose="00000400000000000000" pitchFamily="2" charset="-78"/>
            </a:endParaRPr>
          </a:p>
        </p:txBody>
      </p:sp>
      <p:sp>
        <p:nvSpPr>
          <p:cNvPr id="7" name="Cloud Callout 6"/>
          <p:cNvSpPr/>
          <p:nvPr/>
        </p:nvSpPr>
        <p:spPr>
          <a:xfrm>
            <a:off x="7318466" y="4356754"/>
            <a:ext cx="4140925" cy="1123406"/>
          </a:xfrm>
          <a:prstGeom prst="cloudCallout">
            <a:avLst>
              <a:gd name="adj1" fmla="val -41338"/>
              <a:gd name="adj2" fmla="val 62500"/>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000" dirty="0">
                <a:cs typeface="B Nazanin" panose="00000400000000000000" pitchFamily="2" charset="-78"/>
              </a:rPr>
              <a:t>انتخاب نوع رسانه، حساسیت متنی، انسجام زبانی، ارائه، مدیریت حجم صدا و </a:t>
            </a:r>
            <a:r>
              <a:rPr lang="fa-IR" sz="2000" dirty="0" smtClean="0">
                <a:cs typeface="B Nazanin" panose="00000400000000000000" pitchFamily="2" charset="-78"/>
              </a:rPr>
              <a:t>ارتباط و ...</a:t>
            </a:r>
            <a:endParaRPr lang="en-US" sz="2000" dirty="0">
              <a:cs typeface="B Nazanin" panose="00000400000000000000" pitchFamily="2" charset="-78"/>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46746" y="1769110"/>
            <a:ext cx="5780213" cy="4338627"/>
          </a:xfrm>
          <a:prstGeom prst="rect">
            <a:avLst/>
          </a:prstGeom>
          <a:noFill/>
          <a:ln>
            <a:noFill/>
          </a:ln>
        </p:spPr>
      </p:pic>
    </p:spTree>
    <p:extLst>
      <p:ext uri="{BB962C8B-B14F-4D97-AF65-F5344CB8AC3E}">
        <p14:creationId xmlns:p14="http://schemas.microsoft.com/office/powerpoint/2010/main" val="112917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P spid="5" grpId="1" animBg="1"/>
      <p:bldP spid="6" grpId="0" animBg="1"/>
      <p:bldP spid="6"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629400" y="1457960"/>
            <a:ext cx="4230914" cy="6223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Arial" panose="020B0604020202020204" pitchFamily="34" charset="0"/>
              <a:buChar char="•"/>
            </a:pPr>
            <a:r>
              <a:rPr lang="fa-IR" sz="3200" dirty="0" smtClean="0">
                <a:latin typeface="B Nazanin+ Black" panose="02000700000000000000" pitchFamily="2" charset="-78"/>
                <a:cs typeface="B Nazanin+ Black" panose="02000700000000000000" pitchFamily="2" charset="-78"/>
              </a:rPr>
              <a:t>چرایی شفافیت اقتصادی؟</a:t>
            </a:r>
            <a:endParaRPr lang="en-US" sz="3200" dirty="0">
              <a:latin typeface="B Nazanin+ Black" panose="02000700000000000000" pitchFamily="2" charset="-78"/>
              <a:cs typeface="B Nazanin+ Black" panose="02000700000000000000" pitchFamily="2" charset="-78"/>
            </a:endParaRPr>
          </a:p>
        </p:txBody>
      </p:sp>
      <p:graphicFrame>
        <p:nvGraphicFramePr>
          <p:cNvPr id="3" name="Diagram 2"/>
          <p:cNvGraphicFramePr/>
          <p:nvPr>
            <p:extLst>
              <p:ext uri="{D42A27DB-BD31-4B8C-83A1-F6EECF244321}">
                <p14:modId xmlns:p14="http://schemas.microsoft.com/office/powerpoint/2010/main" val="2612293777"/>
              </p:ext>
            </p:extLst>
          </p:nvPr>
        </p:nvGraphicFramePr>
        <p:xfrm>
          <a:off x="-190499" y="603998"/>
          <a:ext cx="7429500" cy="575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7393214" y="2384167"/>
            <a:ext cx="3467100" cy="4826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Courier New" panose="02070309020205020404" pitchFamily="49" charset="0"/>
              <a:buChar char="o"/>
            </a:pPr>
            <a:r>
              <a:rPr lang="fa-IR" sz="2400" dirty="0" smtClean="0">
                <a:latin typeface="B Nazanin+ Black" panose="02000700000000000000" pitchFamily="2" charset="-78"/>
                <a:cs typeface="B Nazanin" panose="00000400000000000000" pitchFamily="2" charset="-78"/>
              </a:rPr>
              <a:t>مقدمه‌ی اقتصاد مقاومتی</a:t>
            </a:r>
          </a:p>
        </p:txBody>
      </p:sp>
      <p:sp>
        <p:nvSpPr>
          <p:cNvPr id="5" name="Title 1"/>
          <p:cNvSpPr txBox="1">
            <a:spLocks/>
          </p:cNvSpPr>
          <p:nvPr/>
        </p:nvSpPr>
        <p:spPr>
          <a:xfrm>
            <a:off x="7393214" y="3045514"/>
            <a:ext cx="3467100" cy="4826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Courier New" panose="02070309020205020404" pitchFamily="49" charset="0"/>
              <a:buChar char="o"/>
            </a:pPr>
            <a:r>
              <a:rPr lang="fa-IR" sz="2400" dirty="0" smtClean="0">
                <a:latin typeface="B Nazanin+ Black" panose="02000700000000000000" pitchFamily="2" charset="-78"/>
                <a:cs typeface="B Nazanin" panose="00000400000000000000" pitchFamily="2" charset="-78"/>
              </a:rPr>
              <a:t>رهایی از درآمد ناپایدار نفتی</a:t>
            </a:r>
          </a:p>
        </p:txBody>
      </p:sp>
      <p:sp>
        <p:nvSpPr>
          <p:cNvPr id="6" name="Title 1"/>
          <p:cNvSpPr txBox="1">
            <a:spLocks/>
          </p:cNvSpPr>
          <p:nvPr/>
        </p:nvSpPr>
        <p:spPr>
          <a:xfrm>
            <a:off x="6972300" y="2710934"/>
            <a:ext cx="3888014" cy="4826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Courier New" panose="02070309020205020404" pitchFamily="49" charset="0"/>
              <a:buChar char="o"/>
            </a:pPr>
            <a:r>
              <a:rPr lang="fa-IR" sz="2400" dirty="0">
                <a:latin typeface="B Nazanin+ Black" panose="02000700000000000000" pitchFamily="2" charset="-78"/>
                <a:cs typeface="B Nazanin" panose="00000400000000000000" pitchFamily="2" charset="-78"/>
              </a:rPr>
              <a:t>احیاء و تحکیم اعتماد به نظام</a:t>
            </a:r>
          </a:p>
        </p:txBody>
      </p:sp>
      <p:sp>
        <p:nvSpPr>
          <p:cNvPr id="7" name="Title 1"/>
          <p:cNvSpPr txBox="1">
            <a:spLocks/>
          </p:cNvSpPr>
          <p:nvPr/>
        </p:nvSpPr>
        <p:spPr>
          <a:xfrm>
            <a:off x="7393214" y="3480548"/>
            <a:ext cx="3467100" cy="4826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Courier New" panose="02070309020205020404" pitchFamily="49" charset="0"/>
              <a:buChar char="o"/>
            </a:pPr>
            <a:r>
              <a:rPr lang="fa-IR" sz="2400" dirty="0" smtClean="0">
                <a:latin typeface="B Nazanin+ Black" panose="02000700000000000000" pitchFamily="2" charset="-78"/>
                <a:cs typeface="B Nazanin" panose="00000400000000000000" pitchFamily="2" charset="-78"/>
              </a:rPr>
              <a:t>بازی برد - برد</a:t>
            </a:r>
          </a:p>
        </p:txBody>
      </p:sp>
      <p:sp>
        <p:nvSpPr>
          <p:cNvPr id="8" name="Title 1"/>
          <p:cNvSpPr txBox="1">
            <a:spLocks/>
          </p:cNvSpPr>
          <p:nvPr/>
        </p:nvSpPr>
        <p:spPr>
          <a:xfrm>
            <a:off x="7393214" y="3847762"/>
            <a:ext cx="3467100" cy="4826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Courier New" panose="02070309020205020404" pitchFamily="49" charset="0"/>
              <a:buChar char="o"/>
            </a:pPr>
            <a:r>
              <a:rPr lang="fa-IR" sz="2400" dirty="0" smtClean="0">
                <a:latin typeface="B Nazanin+ Black" panose="02000700000000000000" pitchFamily="2" charset="-78"/>
                <a:cs typeface="B Nazanin" panose="00000400000000000000" pitchFamily="2" charset="-78"/>
              </a:rPr>
              <a:t>تحقق همزمان آزادی و برابری</a:t>
            </a:r>
          </a:p>
        </p:txBody>
      </p:sp>
      <p:sp>
        <p:nvSpPr>
          <p:cNvPr id="9" name="Title 1"/>
          <p:cNvSpPr txBox="1">
            <a:spLocks/>
          </p:cNvSpPr>
          <p:nvPr/>
        </p:nvSpPr>
        <p:spPr>
          <a:xfrm>
            <a:off x="7393214" y="4248849"/>
            <a:ext cx="3467100" cy="48260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rtl="1">
              <a:buFont typeface="Courier New" panose="02070309020205020404" pitchFamily="49" charset="0"/>
              <a:buChar char="o"/>
            </a:pPr>
            <a:r>
              <a:rPr lang="fa-IR" sz="2400" dirty="0" smtClean="0">
                <a:latin typeface="B Nazanin+ Black" panose="02000700000000000000" pitchFamily="2" charset="-78"/>
                <a:cs typeface="B Nazanin" panose="00000400000000000000" pitchFamily="2" charset="-78"/>
              </a:rPr>
              <a:t>بهینه‌یابی و بهینه‌سازی طرح‌ها</a:t>
            </a:r>
          </a:p>
        </p:txBody>
      </p:sp>
      <p:sp>
        <p:nvSpPr>
          <p:cNvPr id="11" name="Rectangle 10"/>
          <p:cNvSpPr/>
          <p:nvPr/>
        </p:nvSpPr>
        <p:spPr>
          <a:xfrm>
            <a:off x="7070494" y="4717871"/>
            <a:ext cx="3789820" cy="461665"/>
          </a:xfrm>
          <a:prstGeom prst="rect">
            <a:avLst/>
          </a:prstGeom>
        </p:spPr>
        <p:txBody>
          <a:bodyPr wrap="none">
            <a:spAutoFit/>
          </a:bodyPr>
          <a:lstStyle/>
          <a:p>
            <a:pPr marL="457200" indent="-457200" algn="just" rtl="1">
              <a:buFont typeface="Courier New" panose="02070309020205020404" pitchFamily="49" charset="0"/>
              <a:buChar char="o"/>
            </a:pPr>
            <a:r>
              <a:rPr lang="fa-IR" sz="2400" dirty="0">
                <a:ln w="3175" cmpd="sng">
                  <a:noFill/>
                </a:ln>
                <a:solidFill>
                  <a:schemeClr val="tx1">
                    <a:lumMod val="85000"/>
                    <a:lumOff val="15000"/>
                  </a:schemeClr>
                </a:solidFill>
                <a:latin typeface="B Nazanin+ Black" panose="02000700000000000000" pitchFamily="2" charset="-78"/>
                <a:ea typeface="+mj-ea"/>
                <a:cs typeface="B Nazanin" panose="00000400000000000000" pitchFamily="2" charset="-78"/>
              </a:rPr>
              <a:t>مقابله و مبارزه با فساد سیستمیک</a:t>
            </a:r>
          </a:p>
        </p:txBody>
      </p:sp>
      <p:pic>
        <p:nvPicPr>
          <p:cNvPr id="16" name="Picture 15" descr="C:\Users\esfandiar\Desktop\123\مصرف_کالای_داخلی_ایرانی.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4264" y="1862534"/>
            <a:ext cx="3148330" cy="3011170"/>
          </a:xfrm>
          <a:prstGeom prst="rect">
            <a:avLst/>
          </a:prstGeom>
          <a:noFill/>
          <a:ln>
            <a:noFill/>
          </a:ln>
        </p:spPr>
      </p:pic>
      <p:cxnSp>
        <p:nvCxnSpPr>
          <p:cNvPr id="18" name="Elbow Connector 17"/>
          <p:cNvCxnSpPr/>
          <p:nvPr/>
        </p:nvCxnSpPr>
        <p:spPr>
          <a:xfrm rot="10800000" flipV="1">
            <a:off x="6453051" y="2625467"/>
            <a:ext cx="1306286" cy="69746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9" name="Line Callout 2 (Border and Accent Bar) 18"/>
          <p:cNvSpPr/>
          <p:nvPr/>
        </p:nvSpPr>
        <p:spPr>
          <a:xfrm flipH="1">
            <a:off x="1005840" y="979714"/>
            <a:ext cx="1920240" cy="1645753"/>
          </a:xfrm>
          <a:prstGeom prst="accentBorderCallout2">
            <a:avLst>
              <a:gd name="adj1" fmla="val 18750"/>
              <a:gd name="adj2" fmla="val -8333"/>
              <a:gd name="adj3" fmla="val 18750"/>
              <a:gd name="adj4" fmla="val -16667"/>
              <a:gd name="adj5" fmla="val 56145"/>
              <a:gd name="adj6" fmla="val -888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b="1" dirty="0" smtClean="0">
                <a:cs typeface="B Nazanin" panose="00000400000000000000" pitchFamily="2" charset="-78"/>
              </a:rPr>
              <a:t>درون‌زا</a:t>
            </a:r>
          </a:p>
          <a:p>
            <a:pPr algn="ctr"/>
            <a:r>
              <a:rPr lang="fa-IR" sz="3200" b="1" dirty="0" smtClean="0">
                <a:cs typeface="B Nazanin" panose="00000400000000000000" pitchFamily="2" charset="-78"/>
              </a:rPr>
              <a:t> و </a:t>
            </a:r>
          </a:p>
          <a:p>
            <a:pPr algn="ctr"/>
            <a:r>
              <a:rPr lang="fa-IR" sz="3200" b="1" dirty="0" smtClean="0">
                <a:cs typeface="B Nazanin" panose="00000400000000000000" pitchFamily="2" charset="-78"/>
              </a:rPr>
              <a:t>برون‌گرا</a:t>
            </a:r>
            <a:endParaRPr lang="en-US" sz="3200" b="1" dirty="0">
              <a:cs typeface="B Nazanin" panose="00000400000000000000" pitchFamily="2" charset="-78"/>
            </a:endParaRPr>
          </a:p>
        </p:txBody>
      </p:sp>
      <p:cxnSp>
        <p:nvCxnSpPr>
          <p:cNvPr id="25" name="Elbow Connector 24"/>
          <p:cNvCxnSpPr/>
          <p:nvPr/>
        </p:nvCxnSpPr>
        <p:spPr>
          <a:xfrm rot="10800000" flipV="1">
            <a:off x="5159829" y="3564235"/>
            <a:ext cx="3585028" cy="4693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C:\Users\esfandiar\Desktop\123\th (1).jpg"/>
          <p:cNvPicPr/>
          <p:nvPr/>
        </p:nvPicPr>
        <p:blipFill>
          <a:blip r:embed="rId8">
            <a:extLst>
              <a:ext uri="{28A0092B-C50C-407E-A947-70E740481C1C}">
                <a14:useLocalDpi xmlns:a14="http://schemas.microsoft.com/office/drawing/2010/main" val="0"/>
              </a:ext>
            </a:extLst>
          </a:blip>
          <a:srcRect/>
          <a:stretch>
            <a:fillRect/>
          </a:stretch>
        </p:blipFill>
        <p:spPr bwMode="auto">
          <a:xfrm>
            <a:off x="1298431" y="2601073"/>
            <a:ext cx="3766594" cy="3150326"/>
          </a:xfrm>
          <a:prstGeom prst="rect">
            <a:avLst/>
          </a:prstGeom>
          <a:noFill/>
          <a:ln>
            <a:noFill/>
          </a:ln>
        </p:spPr>
      </p:pic>
      <p:sp>
        <p:nvSpPr>
          <p:cNvPr id="27" name="Line Callout 2 (Border and Accent Bar) 26"/>
          <p:cNvSpPr/>
          <p:nvPr/>
        </p:nvSpPr>
        <p:spPr>
          <a:xfrm flipH="1">
            <a:off x="2549609" y="2583239"/>
            <a:ext cx="3095534" cy="2596297"/>
          </a:xfrm>
          <a:prstGeom prst="accentBorderCallout2">
            <a:avLst>
              <a:gd name="adj1" fmla="val 18750"/>
              <a:gd name="adj2" fmla="val -8333"/>
              <a:gd name="adj3" fmla="val 18750"/>
              <a:gd name="adj4" fmla="val -16667"/>
              <a:gd name="adj5" fmla="val 64199"/>
              <a:gd name="adj6" fmla="val -5595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800" dirty="0" smtClean="0">
                <a:cs typeface="B Nazanin" panose="00000400000000000000" pitchFamily="2" charset="-78"/>
              </a:rPr>
              <a:t>بر زمین یا ناکام ماندن طرح‌های بزرگ</a:t>
            </a:r>
          </a:p>
          <a:p>
            <a:pPr algn="ctr"/>
            <a:r>
              <a:rPr lang="fa-IR" sz="2800" dirty="0" smtClean="0">
                <a:cs typeface="B Nazanin" panose="00000400000000000000" pitchFamily="2" charset="-78"/>
              </a:rPr>
              <a:t>اقتصادی-اجتماعی همچون؛</a:t>
            </a:r>
          </a:p>
          <a:p>
            <a:pPr algn="ctr"/>
            <a:r>
              <a:rPr lang="fa-IR" sz="2800" dirty="0" smtClean="0">
                <a:cs typeface="B Nazanin" panose="00000400000000000000" pitchFamily="2" charset="-78"/>
              </a:rPr>
              <a:t>هدفمندسازی یارانه‌ها و خصوصی‌سازی</a:t>
            </a:r>
            <a:endParaRPr lang="en-US" sz="2800" dirty="0">
              <a:cs typeface="B Nazanin" panose="00000400000000000000" pitchFamily="2" charset="-78"/>
            </a:endParaRPr>
          </a:p>
        </p:txBody>
      </p:sp>
      <p:sp>
        <p:nvSpPr>
          <p:cNvPr id="13" name="Line Callout 2 (Border and Accent Bar) 12"/>
          <p:cNvSpPr/>
          <p:nvPr/>
        </p:nvSpPr>
        <p:spPr>
          <a:xfrm flipH="1">
            <a:off x="190500" y="1958074"/>
            <a:ext cx="5033378" cy="3393876"/>
          </a:xfrm>
          <a:prstGeom prst="accentBorderCallout2">
            <a:avLst>
              <a:gd name="adj1" fmla="val 18750"/>
              <a:gd name="adj2" fmla="val -8333"/>
              <a:gd name="adj3" fmla="val 75297"/>
              <a:gd name="adj4" fmla="val -19138"/>
              <a:gd name="adj5" fmla="val 86444"/>
              <a:gd name="adj6" fmla="val -39040"/>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3200" dirty="0" smtClean="0">
                <a:cs typeface="B Nazanin" panose="00000400000000000000" pitchFamily="2" charset="-78"/>
              </a:rPr>
              <a:t>شفاف‌بودن </a:t>
            </a:r>
            <a:r>
              <a:rPr lang="fa-IR" sz="3200" dirty="0">
                <a:cs typeface="B Nazanin" panose="00000400000000000000" pitchFamily="2" charset="-78"/>
              </a:rPr>
              <a:t>دولت در واقع امر همان </a:t>
            </a:r>
            <a:r>
              <a:rPr lang="fa-IR" sz="3200" dirty="0" smtClean="0">
                <a:cs typeface="B Nazanin" panose="00000400000000000000" pitchFamily="2" charset="-78"/>
              </a:rPr>
              <a:t>پاسخ‌گو </a:t>
            </a:r>
            <a:r>
              <a:rPr lang="en-US" sz="3200" dirty="0" smtClean="0">
                <a:cs typeface="B Nazanin" panose="00000400000000000000" pitchFamily="2" charset="-78"/>
              </a:rPr>
              <a:t>accountability)</a:t>
            </a:r>
            <a:r>
              <a:rPr lang="fa-IR" sz="3200" dirty="0" smtClean="0">
                <a:cs typeface="B Nazanin" panose="00000400000000000000" pitchFamily="2" charset="-78"/>
              </a:rPr>
              <a:t>) بودنش </a:t>
            </a:r>
            <a:r>
              <a:rPr lang="fa-IR" sz="3200" dirty="0">
                <a:cs typeface="B Nazanin" panose="00000400000000000000" pitchFamily="2" charset="-78"/>
              </a:rPr>
              <a:t>است، پاسخ‌گویی در اتخاذ سیاست‌ها، روش‌ها و اجرا</a:t>
            </a:r>
            <a:r>
              <a:rPr lang="fa-IR" sz="2800" dirty="0">
                <a:cs typeface="B Nazanin" panose="00000400000000000000" pitchFamily="2" charset="-78"/>
              </a:rPr>
              <a:t>.</a:t>
            </a:r>
            <a:endParaRPr lang="en-US" sz="2800" dirty="0">
              <a:cs typeface="B Nazanin" panose="00000400000000000000" pitchFamily="2" charset="-78"/>
            </a:endParaRPr>
          </a:p>
        </p:txBody>
      </p:sp>
      <p:sp>
        <p:nvSpPr>
          <p:cNvPr id="14" name="Cloud Callout 13"/>
          <p:cNvSpPr/>
          <p:nvPr/>
        </p:nvSpPr>
        <p:spPr>
          <a:xfrm flipH="1">
            <a:off x="1397008" y="1802579"/>
            <a:ext cx="5622694" cy="2832100"/>
          </a:xfrm>
          <a:prstGeom prst="cloudCallout">
            <a:avLst>
              <a:gd name="adj1" fmla="val -52455"/>
              <a:gd name="adj2" fmla="val 52186"/>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000" dirty="0">
                <a:cs typeface="B Nazanin" panose="00000400000000000000" pitchFamily="2" charset="-78"/>
              </a:rPr>
              <a:t>حجم قاچاق 25 میلیارد دلاری در نسبت </a:t>
            </a:r>
            <a:r>
              <a:rPr lang="fa-IR" sz="2000" dirty="0" smtClean="0">
                <a:cs typeface="B Nazanin" panose="00000400000000000000" pitchFamily="2" charset="-78"/>
              </a:rPr>
              <a:t>با حجم 100 میلیارد دلاری کالا در </a:t>
            </a:r>
            <a:r>
              <a:rPr lang="fa-IR" sz="2000" dirty="0">
                <a:cs typeface="B Nazanin" panose="00000400000000000000" pitchFamily="2" charset="-78"/>
              </a:rPr>
              <a:t>کشورمان خود نشان از سازمان‌یافته بودن مقوله‌ی قاچاق و فقدان حداقل شفافیت و تبادل اطلاعاتِ بین سازمانی است.</a:t>
            </a:r>
            <a:endParaRPr lang="en-US" sz="2000" dirty="0">
              <a:cs typeface="B Nazanin" panose="00000400000000000000" pitchFamily="2" charset="-78"/>
            </a:endParaRPr>
          </a:p>
        </p:txBody>
      </p:sp>
      <p:sp>
        <p:nvSpPr>
          <p:cNvPr id="15" name="Rectangular Callout 14"/>
          <p:cNvSpPr/>
          <p:nvPr/>
        </p:nvSpPr>
        <p:spPr>
          <a:xfrm flipH="1">
            <a:off x="92306" y="2260601"/>
            <a:ext cx="5691999" cy="3829104"/>
          </a:xfrm>
          <a:prstGeom prst="wedgeRectCallout">
            <a:avLst>
              <a:gd name="adj1" fmla="val -76264"/>
              <a:gd name="adj2" fmla="val 21534"/>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400" dirty="0" smtClean="0">
                <a:cs typeface="B Nazanin" panose="00000400000000000000" pitchFamily="2" charset="-78"/>
              </a:rPr>
              <a:t>«</a:t>
            </a:r>
            <a:r>
              <a:rPr lang="fa-IR" sz="2400" dirty="0">
                <a:cs typeface="B Nazanin" panose="00000400000000000000" pitchFamily="2" charset="-78"/>
              </a:rPr>
              <a:t>اگر منشاء درآمد دولت جامعه نباشد، دیگر دولت نیست بلکه یک دربار است و سوداگران و صاحبانِ کسب‌و‌کارِ آن دیگر صرفاً درباری هستند و نه کارآفرین. (برای مثال) خانواده‌ی سلطنتی سعودی با اتباع خود معامله‌ای دیگر می‌کند: "ما چیز زیادی از نظر اقتصادی از شما نمی‌خواهیم و چیز زیادی هم از نظر سیاسی به شما نمی‌دهیم". این برعکس شعار انقلاب آمریکا است – یعنی اگر مالیات ندهید، انتخاب هم نمی‌کنید». </a:t>
            </a:r>
            <a:endParaRPr lang="en-US" sz="2400" dirty="0">
              <a:cs typeface="B Nazanin" panose="00000400000000000000" pitchFamily="2" charset="-78"/>
            </a:endParaRPr>
          </a:p>
        </p:txBody>
      </p:sp>
      <p:sp>
        <p:nvSpPr>
          <p:cNvPr id="24" name="Rectangular Callout 23"/>
          <p:cNvSpPr/>
          <p:nvPr/>
        </p:nvSpPr>
        <p:spPr>
          <a:xfrm flipH="1">
            <a:off x="92306" y="2260600"/>
            <a:ext cx="5691999" cy="3829104"/>
          </a:xfrm>
          <a:prstGeom prst="wedgeRectCallout">
            <a:avLst>
              <a:gd name="adj1" fmla="val -76264"/>
              <a:gd name="adj2" fmla="val 21534"/>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400" dirty="0" smtClean="0">
                <a:solidFill>
                  <a:schemeClr val="bg1"/>
                </a:solidFill>
                <a:cs typeface="B Nazanin" panose="00000400000000000000" pitchFamily="2" charset="-78"/>
              </a:rPr>
              <a:t>«</a:t>
            </a:r>
            <a:r>
              <a:rPr lang="fa-IR" sz="2400" dirty="0">
                <a:solidFill>
                  <a:schemeClr val="bg1"/>
                </a:solidFill>
                <a:cs typeface="B Nazanin" panose="00000400000000000000" pitchFamily="2" charset="-78"/>
              </a:rPr>
              <a:t>اگر منشاء درآمد دولت جامعه نباشد، دیگر دولت نیست بلکه یک دربار است و سوداگران و صاحبانِ کسب‌و‌کارِ آن دیگر صرفاً درباری هستند و نه کارآفرین. (برای مثال) خانواده‌ی سلطنتی سعودی با اتباع خود معامله‌ای دیگر می‌کند: </a:t>
            </a:r>
            <a:r>
              <a:rPr lang="fa-IR" sz="2400" dirty="0">
                <a:solidFill>
                  <a:srgbClr val="FF0000"/>
                </a:solidFill>
                <a:cs typeface="B Nazanin" panose="00000400000000000000" pitchFamily="2" charset="-78"/>
              </a:rPr>
              <a:t>"ما چیز زیادی از نظر اقتصادی از شما نمی‌خواهیم و چیز زیادی هم از نظر سیاسی به شما نمی‌دهیم". </a:t>
            </a:r>
            <a:r>
              <a:rPr lang="fa-IR" sz="2400" dirty="0">
                <a:solidFill>
                  <a:schemeClr val="bg1"/>
                </a:solidFill>
                <a:cs typeface="B Nazanin" panose="00000400000000000000" pitchFamily="2" charset="-78"/>
              </a:rPr>
              <a:t>این برعکس شعار انقلاب آمریکا است – یعنی اگر مالیات ندهید، انتخاب هم نمی‌کنید». </a:t>
            </a:r>
            <a:endParaRPr lang="en-US" sz="2400" dirty="0">
              <a:solidFill>
                <a:schemeClr val="bg1"/>
              </a:solidFill>
              <a:cs typeface="B Nazanin" panose="00000400000000000000" pitchFamily="2" charset="-78"/>
            </a:endParaRPr>
          </a:p>
        </p:txBody>
      </p:sp>
      <p:sp>
        <p:nvSpPr>
          <p:cNvPr id="28" name="Rectangular Callout 27"/>
          <p:cNvSpPr/>
          <p:nvPr/>
        </p:nvSpPr>
        <p:spPr>
          <a:xfrm flipH="1">
            <a:off x="92306" y="2264591"/>
            <a:ext cx="5691999" cy="3829104"/>
          </a:xfrm>
          <a:prstGeom prst="wedgeRectCallout">
            <a:avLst>
              <a:gd name="adj1" fmla="val -76264"/>
              <a:gd name="adj2" fmla="val 21534"/>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2400" dirty="0" smtClean="0">
                <a:solidFill>
                  <a:schemeClr val="bg1"/>
                </a:solidFill>
                <a:cs typeface="B Nazanin" panose="00000400000000000000" pitchFamily="2" charset="-78"/>
              </a:rPr>
              <a:t>«</a:t>
            </a:r>
            <a:r>
              <a:rPr lang="fa-IR" sz="2400" dirty="0">
                <a:solidFill>
                  <a:schemeClr val="bg1"/>
                </a:solidFill>
                <a:cs typeface="B Nazanin" panose="00000400000000000000" pitchFamily="2" charset="-78"/>
              </a:rPr>
              <a:t>اگر منشاء درآمد دولت جامعه نباشد، دیگر دولت نیست بلکه یک دربار است و سوداگران و صاحبانِ کسب‌و‌کارِ آن دیگر صرفاً درباری هستند و نه کارآفرین. (برای مثال) خانواده‌ی سلطنتی سعودی با اتباع خود معامله‌ای دیگر می‌کند: </a:t>
            </a:r>
            <a:r>
              <a:rPr lang="fa-IR" sz="2400" dirty="0">
                <a:solidFill>
                  <a:srgbClr val="FF0000"/>
                </a:solidFill>
                <a:cs typeface="B Nazanin" panose="00000400000000000000" pitchFamily="2" charset="-78"/>
              </a:rPr>
              <a:t>"ما چیز زیادی از نظر اقتصادی از شما نمی‌خواهیم و چیز زیادی هم از نظر سیاسی به شما نمی‌دهیم". </a:t>
            </a:r>
            <a:r>
              <a:rPr lang="fa-IR" sz="2400" dirty="0">
                <a:solidFill>
                  <a:schemeClr val="bg1"/>
                </a:solidFill>
                <a:cs typeface="B Nazanin" panose="00000400000000000000" pitchFamily="2" charset="-78"/>
              </a:rPr>
              <a:t>این برعکس شعار انقلاب آمریکا است – یعنی اگر مالیات ندهید، </a:t>
            </a:r>
            <a:r>
              <a:rPr lang="fa-IR" sz="2400" dirty="0" smtClean="0">
                <a:solidFill>
                  <a:schemeClr val="bg1"/>
                </a:solidFill>
                <a:cs typeface="B Nazanin" panose="00000400000000000000" pitchFamily="2" charset="-78"/>
              </a:rPr>
              <a:t>ب </a:t>
            </a:r>
            <a:r>
              <a:rPr lang="fa-IR" sz="2400" dirty="0" smtClean="0">
                <a:solidFill>
                  <a:srgbClr val="FF0000"/>
                </a:solidFill>
                <a:cs typeface="B Nazanin" panose="00000400000000000000" pitchFamily="2" charset="-78"/>
              </a:rPr>
              <a:t>! ! ! </a:t>
            </a:r>
            <a:r>
              <a:rPr lang="fa-IR" sz="2400" dirty="0" smtClean="0">
                <a:solidFill>
                  <a:schemeClr val="bg1"/>
                </a:solidFill>
                <a:cs typeface="B Nazanin" panose="00000400000000000000" pitchFamily="2" charset="-78"/>
              </a:rPr>
              <a:t>می‌کنید</a:t>
            </a:r>
            <a:r>
              <a:rPr lang="fa-IR" sz="2400" dirty="0">
                <a:solidFill>
                  <a:schemeClr val="bg1"/>
                </a:solidFill>
                <a:cs typeface="B Nazanin" panose="00000400000000000000" pitchFamily="2" charset="-78"/>
              </a:rPr>
              <a:t>». </a:t>
            </a:r>
            <a:endParaRPr lang="en-US" sz="2400" dirty="0">
              <a:solidFill>
                <a:schemeClr val="bg1"/>
              </a:solidFill>
              <a:cs typeface="B Nazanin" panose="00000400000000000000" pitchFamily="2" charset="-78"/>
            </a:endParaRPr>
          </a:p>
        </p:txBody>
      </p:sp>
      <p:graphicFrame>
        <p:nvGraphicFramePr>
          <p:cNvPr id="29" name="Chart 28"/>
          <p:cNvGraphicFramePr/>
          <p:nvPr>
            <p:extLst>
              <p:ext uri="{D42A27DB-BD31-4B8C-83A1-F6EECF244321}">
                <p14:modId xmlns:p14="http://schemas.microsoft.com/office/powerpoint/2010/main" val="2262248436"/>
              </p:ext>
            </p:extLst>
          </p:nvPr>
        </p:nvGraphicFramePr>
        <p:xfrm>
          <a:off x="968058" y="681607"/>
          <a:ext cx="6067425" cy="5362575"/>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17579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6"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9"/>
                                        </p:tgtEl>
                                      </p:cBhvr>
                                    </p:animEffect>
                                    <p:set>
                                      <p:cBhvr>
                                        <p:cTn id="51" dur="1" fill="hold">
                                          <p:stCondLst>
                                            <p:cond delay="499"/>
                                          </p:stCondLst>
                                        </p:cTn>
                                        <p:tgtEl>
                                          <p:spTgt spid="2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circle(in)">
                                      <p:cBhvr>
                                        <p:cTn id="56" dur="20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circle(in)">
                                      <p:cBhvr>
                                        <p:cTn id="61" dur="2000"/>
                                        <p:tgtEl>
                                          <p:spTgt spid="25"/>
                                        </p:tgtEl>
                                      </p:cBhvr>
                                    </p:animEffect>
                                  </p:childTnLst>
                                </p:cTn>
                              </p:par>
                              <p:par>
                                <p:cTn id="62" presetID="6" presetClass="entr" presetSubtype="16"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circle(in)">
                                      <p:cBhvr>
                                        <p:cTn id="64" dur="20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xit" presetSubtype="32" fill="hold" nodeType="clickEffect">
                                  <p:stCondLst>
                                    <p:cond delay="0"/>
                                  </p:stCondLst>
                                  <p:childTnLst>
                                    <p:animEffect transition="out" filter="circle(out)">
                                      <p:cBhvr>
                                        <p:cTn id="68" dur="2000"/>
                                        <p:tgtEl>
                                          <p:spTgt spid="25"/>
                                        </p:tgtEl>
                                      </p:cBhvr>
                                    </p:animEffect>
                                    <p:set>
                                      <p:cBhvr>
                                        <p:cTn id="69" dur="1" fill="hold">
                                          <p:stCondLst>
                                            <p:cond delay="1999"/>
                                          </p:stCondLst>
                                        </p:cTn>
                                        <p:tgtEl>
                                          <p:spTgt spid="25"/>
                                        </p:tgtEl>
                                        <p:attrNameLst>
                                          <p:attrName>style.visibility</p:attrName>
                                        </p:attrNameLst>
                                      </p:cBhvr>
                                      <p:to>
                                        <p:strVal val="hidden"/>
                                      </p:to>
                                    </p:set>
                                  </p:childTnLst>
                                </p:cTn>
                              </p:par>
                              <p:par>
                                <p:cTn id="70" presetID="6" presetClass="exit" presetSubtype="32" fill="hold" nodeType="withEffect">
                                  <p:stCondLst>
                                    <p:cond delay="0"/>
                                  </p:stCondLst>
                                  <p:childTnLst>
                                    <p:animEffect transition="out" filter="circle(out)">
                                      <p:cBhvr>
                                        <p:cTn id="71" dur="2000"/>
                                        <p:tgtEl>
                                          <p:spTgt spid="26"/>
                                        </p:tgtEl>
                                      </p:cBhvr>
                                    </p:animEffect>
                                    <p:set>
                                      <p:cBhvr>
                                        <p:cTn id="72" dur="1" fill="hold">
                                          <p:stCondLst>
                                            <p:cond delay="1999"/>
                                          </p:stCondLst>
                                        </p:cTn>
                                        <p:tgtEl>
                                          <p:spTgt spid="2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circle(in)">
                                      <p:cBhvr>
                                        <p:cTn id="77" dur="20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circle(in)">
                                      <p:cBhvr>
                                        <p:cTn id="82" dur="20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xit" presetSubtype="10" fill="hold" grpId="1" nodeType="clickEffect">
                                  <p:stCondLst>
                                    <p:cond delay="0"/>
                                  </p:stCondLst>
                                  <p:childTnLst>
                                    <p:animEffect transition="out" filter="randombar(horizontal)">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circle(in)">
                                      <p:cBhvr>
                                        <p:cTn id="97" dur="2000"/>
                                        <p:tgtEl>
                                          <p:spTgt spid="1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13"/>
                                        </p:tgtEl>
                                      </p:cBhvr>
                                    </p:animEffect>
                                    <p:set>
                                      <p:cBhvr>
                                        <p:cTn id="107" dur="1" fill="hold">
                                          <p:stCondLst>
                                            <p:cond delay="499"/>
                                          </p:stCondLst>
                                        </p:cTn>
                                        <p:tgtEl>
                                          <p:spTgt spid="1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down)">
                                      <p:cBhvr>
                                        <p:cTn id="112" dur="500"/>
                                        <p:tgtEl>
                                          <p:spTgt spid="1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1" nodeType="clickEffect">
                                  <p:stCondLst>
                                    <p:cond delay="0"/>
                                  </p:stCondLst>
                                  <p:childTnLst>
                                    <p:animEffect transition="out" filter="fade">
                                      <p:cBhvr>
                                        <p:cTn id="116" dur="500"/>
                                        <p:tgtEl>
                                          <p:spTgt spid="14"/>
                                        </p:tgtEl>
                                      </p:cBhvr>
                                    </p:animEffect>
                                    <p:set>
                                      <p:cBhvr>
                                        <p:cTn id="117" dur="1" fill="hold">
                                          <p:stCondLst>
                                            <p:cond delay="499"/>
                                          </p:stCondLst>
                                        </p:cTn>
                                        <p:tgtEl>
                                          <p:spTgt spid="1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barn(inVertical)">
                                      <p:cBhvr>
                                        <p:cTn id="122" dur="500"/>
                                        <p:tgtEl>
                                          <p:spTgt spid="1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2" nodeType="clickEffect">
                                  <p:stCondLst>
                                    <p:cond delay="0"/>
                                  </p:stCondLst>
                                  <p:childTnLst>
                                    <p:animEffect transition="out" filter="fade">
                                      <p:cBhvr>
                                        <p:cTn id="136" dur="500"/>
                                        <p:tgtEl>
                                          <p:spTgt spid="24"/>
                                        </p:tgtEl>
                                      </p:cBhvr>
                                    </p:animEffect>
                                    <p:set>
                                      <p:cBhvr>
                                        <p:cTn id="137" dur="1" fill="hold">
                                          <p:stCondLst>
                                            <p:cond delay="499"/>
                                          </p:stCondLst>
                                        </p:cTn>
                                        <p:tgtEl>
                                          <p:spTgt spid="24"/>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1" nodeType="clickEffect">
                                  <p:stCondLst>
                                    <p:cond delay="0"/>
                                  </p:stCondLst>
                                  <p:childTnLst>
                                    <p:animEffect transition="out" filter="fade">
                                      <p:cBhvr>
                                        <p:cTn id="141" dur="500"/>
                                        <p:tgtEl>
                                          <p:spTgt spid="15"/>
                                        </p:tgtEl>
                                      </p:cBhvr>
                                    </p:animEffect>
                                    <p:set>
                                      <p:cBhvr>
                                        <p:cTn id="142" dur="1" fill="hold">
                                          <p:stCondLst>
                                            <p:cond delay="499"/>
                                          </p:stCondLst>
                                        </p:cTn>
                                        <p:tgtEl>
                                          <p:spTgt spid="15"/>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8"/>
                                        </p:tgtEl>
                                      </p:cBhvr>
                                    </p:animEffect>
                                    <p:set>
                                      <p:cBhvr>
                                        <p:cTn id="145" dur="1" fill="hold">
                                          <p:stCondLst>
                                            <p:cond delay="499"/>
                                          </p:stCondLst>
                                        </p:cTn>
                                        <p:tgtEl>
                                          <p:spTgt spid="28"/>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3"/>
                                        </p:tgtEl>
                                        <p:attrNameLst>
                                          <p:attrName>style.visibility</p:attrName>
                                        </p:attrNameLst>
                                      </p:cBhvr>
                                      <p:to>
                                        <p:strVal val="visible"/>
                                      </p:to>
                                    </p:set>
                                    <p:animEffect transition="in" filter="wipe(down)">
                                      <p:cBhvr>
                                        <p:cTn id="1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P spid="6" grpId="0"/>
      <p:bldP spid="7" grpId="0"/>
      <p:bldP spid="8" grpId="0"/>
      <p:bldP spid="9" grpId="0"/>
      <p:bldP spid="11" grpId="0"/>
      <p:bldP spid="19" grpId="0" animBg="1"/>
      <p:bldP spid="19" grpId="1" animBg="1"/>
      <p:bldP spid="27" grpId="0" animBg="1"/>
      <p:bldP spid="27" grpId="1" animBg="1"/>
      <p:bldP spid="13" grpId="0" animBg="1"/>
      <p:bldP spid="13" grpId="1" animBg="1"/>
      <p:bldP spid="14" grpId="0" animBg="1"/>
      <p:bldP spid="14" grpId="1" animBg="1"/>
      <p:bldP spid="15" grpId="0" animBg="1"/>
      <p:bldP spid="15" grpId="1" animBg="1"/>
      <p:bldP spid="24" grpId="0" animBg="1"/>
      <p:bldP spid="24" grpId="2" animBg="1"/>
      <p:bldP spid="28" grpId="0" animBg="1"/>
      <p:bldP spid="28" grpId="1" animBg="1"/>
      <p:bldGraphic spid="29" grpId="0">
        <p:bldAsOne/>
      </p:bldGraphic>
      <p:bldGraphic spid="29" grpId="1">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2101</TotalTime>
  <Words>2981</Words>
  <Application>Microsoft Office PowerPoint</Application>
  <PresentationFormat>Widescreen</PresentationFormat>
  <Paragraphs>218</Paragraphs>
  <Slides>31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A EntezareZohoor 5 **</vt:lpstr>
      <vt:lpstr>A EntezareZohoor 6 **</vt:lpstr>
      <vt:lpstr>Arial</vt:lpstr>
      <vt:lpstr>B Nazanin</vt:lpstr>
      <vt:lpstr>B Nazanin+ Black</vt:lpstr>
      <vt:lpstr>B Nazanin+ Regular</vt:lpstr>
      <vt:lpstr>B Tabassom</vt:lpstr>
      <vt:lpstr>Calibri</vt:lpstr>
      <vt:lpstr>Courier New</vt:lpstr>
      <vt:lpstr>Garamond</vt:lpstr>
      <vt:lpstr>Times New Roman</vt:lpstr>
      <vt:lpstr>Wingdings</vt:lpstr>
      <vt:lpstr>Yagut</vt:lpstr>
      <vt:lpstr>Organic</vt:lpstr>
      <vt:lpstr>PowerPoint Presentation</vt:lpstr>
      <vt:lpstr>سامانه و شفافیت اطلاعات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شفافیت ،رصد</dc:title>
  <dc:creator>A s u s</dc:creator>
  <cp:lastModifiedBy>Hossein Vazie</cp:lastModifiedBy>
  <cp:revision>150</cp:revision>
  <dcterms:created xsi:type="dcterms:W3CDTF">2016-07-24T06:10:42Z</dcterms:created>
  <dcterms:modified xsi:type="dcterms:W3CDTF">2016-09-06T09:20:59Z</dcterms:modified>
</cp:coreProperties>
</file>