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7" r:id="rId15"/>
    <p:sldId id="272" r:id="rId16"/>
    <p:sldId id="275" r:id="rId17"/>
    <p:sldId id="274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F90FB5-1BC4-483E-AD6F-60F261D93911}">
          <p14:sldIdLst>
            <p14:sldId id="256"/>
          </p14:sldIdLst>
        </p14:section>
        <p14:section name="مقدمات" id="{58B66B7F-5E3B-4F80-8CAC-459E29BE3E41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9"/>
            <p14:sldId id="271"/>
            <p14:sldId id="277"/>
            <p14:sldId id="272"/>
            <p14:sldId id="275"/>
            <p14:sldId id="274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78041F-158E-4A8F-99AE-999C894B7CD6}">
      <dgm:prSet phldrT="[Text]"/>
      <dgm:spPr/>
      <dgm:t>
        <a:bodyPr/>
        <a:lstStyle/>
        <a:p>
          <a:r>
            <a:rPr lang="fa-IR" dirty="0" smtClean="0"/>
            <a:t>بند 18 سیاست کلی</a:t>
          </a:r>
          <a:endParaRPr lang="en-US" dirty="0"/>
        </a:p>
      </dgm:t>
    </dgm:pt>
    <dgm:pt modelId="{F2083BE8-7EBF-4E6D-9346-BCE6B5979854}" type="parTrans" cxnId="{309DF880-0015-487A-8CD2-670ADA4B37D9}">
      <dgm:prSet/>
      <dgm:spPr/>
      <dgm:t>
        <a:bodyPr/>
        <a:lstStyle/>
        <a:p>
          <a:endParaRPr lang="en-US"/>
        </a:p>
      </dgm:t>
    </dgm:pt>
    <dgm:pt modelId="{C877FCB0-798B-447E-B3F9-47FF473C31B6}" type="sibTrans" cxnId="{309DF880-0015-487A-8CD2-670ADA4B37D9}">
      <dgm:prSet/>
      <dgm:spPr/>
      <dgm:t>
        <a:bodyPr/>
        <a:lstStyle/>
        <a:p>
          <a:endParaRPr lang="en-US"/>
        </a:p>
      </dgm:t>
    </dgm:pt>
    <dgm:pt modelId="{35267A62-8CAB-4953-9DA7-A8E675D835EF}">
      <dgm:prSet phldrT="[Text]"/>
      <dgm:spPr/>
      <dgm:t>
        <a:bodyPr/>
        <a:lstStyle/>
        <a:p>
          <a:pPr rtl="1"/>
          <a:r>
            <a:rPr lang="fa-IR" dirty="0" smtClean="0"/>
            <a:t>شفاف‌سازی و </a:t>
          </a:r>
          <a:r>
            <a:rPr lang="fa-IR" dirty="0" err="1" smtClean="0"/>
            <a:t>آگاهی‌بخشی</a:t>
          </a:r>
          <a:r>
            <a:rPr lang="fa-IR" dirty="0" smtClean="0"/>
            <a:t> نسبت به حقوق و تکالیف متقابل مردم و نظام اداری با تأکید بر دسترسی آسان و </a:t>
          </a:r>
          <a:r>
            <a:rPr lang="fa-IR" dirty="0" err="1" smtClean="0"/>
            <a:t>ضابطه‌مند</a:t>
          </a:r>
          <a:r>
            <a:rPr lang="fa-IR" dirty="0" smtClean="0"/>
            <a:t> مردم به اطلاعات صحیح.</a:t>
          </a:r>
          <a:endParaRPr lang="en-US" dirty="0"/>
        </a:p>
      </dgm:t>
    </dgm:pt>
    <dgm:pt modelId="{07B12193-226A-4BE8-947C-9D1C0F4E819D}" type="parTrans" cxnId="{A7FBEC71-6BF3-4A1B-B0F3-67D8EE5E7F79}">
      <dgm:prSet/>
      <dgm:spPr/>
      <dgm:t>
        <a:bodyPr/>
        <a:lstStyle/>
        <a:p>
          <a:endParaRPr lang="en-US"/>
        </a:p>
      </dgm:t>
    </dgm:pt>
    <dgm:pt modelId="{A2785193-5D16-4203-AD80-2ECA7591DB78}" type="sibTrans" cxnId="{A7FBEC71-6BF3-4A1B-B0F3-67D8EE5E7F79}">
      <dgm:prSet/>
      <dgm:spPr/>
      <dgm:t>
        <a:bodyPr/>
        <a:lstStyle/>
        <a:p>
          <a:endParaRPr lang="en-US"/>
        </a:p>
      </dgm:t>
    </dgm:pt>
    <dgm:pt modelId="{85871897-297E-4794-9609-A02D176BF274}">
      <dgm:prSet phldrT="[Text]"/>
      <dgm:spPr/>
      <dgm:t>
        <a:bodyPr/>
        <a:lstStyle/>
        <a:p>
          <a:r>
            <a:rPr lang="fa-IR" dirty="0" smtClean="0"/>
            <a:t>تعریف شفافیت؟</a:t>
          </a:r>
          <a:endParaRPr lang="en-US" dirty="0"/>
        </a:p>
      </dgm:t>
    </dgm:pt>
    <dgm:pt modelId="{BFA83338-4142-4858-B3B7-56FFDF8A8ED4}" type="parTrans" cxnId="{1DD62DB6-9CB9-4E18-98A5-C47102B9C5C3}">
      <dgm:prSet/>
      <dgm:spPr/>
      <dgm:t>
        <a:bodyPr/>
        <a:lstStyle/>
        <a:p>
          <a:endParaRPr lang="en-US"/>
        </a:p>
      </dgm:t>
    </dgm:pt>
    <dgm:pt modelId="{F00DB5E3-CAB6-4EF4-A6A5-1438E887AFC3}" type="sibTrans" cxnId="{1DD62DB6-9CB9-4E18-98A5-C47102B9C5C3}">
      <dgm:prSet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endParaRPr lang="en-US"/>
        </a:p>
      </dgm:t>
    </dgm:pt>
    <dgm:pt modelId="{C1A83F32-DD0F-444D-B6D6-F1CA2E8829C5}" type="pres">
      <dgm:prSet presAssocID="{DD92B6B9-DE2E-47A2-A791-2AF9841D3423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A1821E8-D3E1-4FDA-9C7F-981C038DDDE8}" type="pres">
      <dgm:prSet presAssocID="{1278041F-158E-4A8F-99AE-999C894B7CD6}" presName="parentLin" presStyleCnt="0"/>
      <dgm:spPr/>
    </dgm:pt>
    <dgm:pt modelId="{0255F5AD-0F3F-4D4E-A6CC-FD3B2164E671}" type="pres">
      <dgm:prSet presAssocID="{1278041F-158E-4A8F-99AE-999C894B7CD6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829160B9-8C05-425F-B4C6-C219CD3F712E}" type="pres">
      <dgm:prSet presAssocID="{1278041F-158E-4A8F-99AE-999C894B7C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04AC917-EEBC-48C7-85BF-1680731BA1C8}" type="pres">
      <dgm:prSet presAssocID="{1278041F-158E-4A8F-99AE-999C894B7CD6}" presName="negativeSpace" presStyleCnt="0"/>
      <dgm:spPr/>
    </dgm:pt>
    <dgm:pt modelId="{77927DA8-ED17-4401-962F-D91507BA76FC}" type="pres">
      <dgm:prSet presAssocID="{1278041F-158E-4A8F-99AE-999C894B7CD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7CEBCC8-0B83-4699-8732-5B40E99E5FAE}" type="pres">
      <dgm:prSet presAssocID="{C877FCB0-798B-447E-B3F9-47FF473C31B6}" presName="spaceBetweenRectangles" presStyleCnt="0"/>
      <dgm:spPr/>
    </dgm:pt>
    <dgm:pt modelId="{57095AD9-8601-42E5-9041-41691D151EEF}" type="pres">
      <dgm:prSet presAssocID="{85871897-297E-4794-9609-A02D176BF274}" presName="parentLin" presStyleCnt="0"/>
      <dgm:spPr/>
    </dgm:pt>
    <dgm:pt modelId="{6D51BA21-17D5-4C95-9599-D95E799AFE13}" type="pres">
      <dgm:prSet presAssocID="{85871897-297E-4794-9609-A02D176BF274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C383366F-6509-4F58-809B-9EDCDEFBC6FF}" type="pres">
      <dgm:prSet presAssocID="{85871897-297E-4794-9609-A02D176BF2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E35243A-D4FC-4494-BFEA-B9D96DAA306C}" type="pres">
      <dgm:prSet presAssocID="{85871897-297E-4794-9609-A02D176BF274}" presName="negativeSpace" presStyleCnt="0"/>
      <dgm:spPr/>
    </dgm:pt>
    <dgm:pt modelId="{40D920AB-BA86-4B4B-BAA9-B65A6672D011}" type="pres">
      <dgm:prSet presAssocID="{85871897-297E-4794-9609-A02D176BF27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CBBDAA6-140F-4F12-8CCE-443AF316B07B}" type="presOf" srcId="{3EF0778D-1FE3-403E-89A3-6C62227D55D3}" destId="{40D920AB-BA86-4B4B-BAA9-B65A6672D011}" srcOrd="0" destOrd="0" presId="urn:microsoft.com/office/officeart/2005/8/layout/list1"/>
    <dgm:cxn modelId="{309DF880-0015-487A-8CD2-670ADA4B37D9}" srcId="{DD92B6B9-DE2E-47A2-A791-2AF9841D3423}" destId="{1278041F-158E-4A8F-99AE-999C894B7CD6}" srcOrd="0" destOrd="0" parTransId="{F2083BE8-7EBF-4E6D-9346-BCE6B5979854}" sibTransId="{C877FCB0-798B-447E-B3F9-47FF473C31B6}"/>
    <dgm:cxn modelId="{1D0535C5-EE2F-4CED-B6EE-B48EED84251E}" type="presOf" srcId="{1278041F-158E-4A8F-99AE-999C894B7CD6}" destId="{829160B9-8C05-425F-B4C6-C219CD3F712E}" srcOrd="1" destOrd="0" presId="urn:microsoft.com/office/officeart/2005/8/layout/list1"/>
    <dgm:cxn modelId="{4D14F6DF-6108-42FD-8868-E7BEE27CDD49}" type="presOf" srcId="{35267A62-8CAB-4953-9DA7-A8E675D835EF}" destId="{77927DA8-ED17-4401-962F-D91507BA76FC}" srcOrd="0" destOrd="0" presId="urn:microsoft.com/office/officeart/2005/8/layout/list1"/>
    <dgm:cxn modelId="{1B2D31C4-8CB2-4532-AE18-BDAF3CD919E8}" type="presOf" srcId="{DD92B6B9-DE2E-47A2-A791-2AF9841D3423}" destId="{C1A83F32-DD0F-444D-B6D6-F1CA2E8829C5}" srcOrd="0" destOrd="0" presId="urn:microsoft.com/office/officeart/2005/8/layout/list1"/>
    <dgm:cxn modelId="{1F38F613-6F7A-41D6-A011-4A5CBBE90459}" srcId="{85871897-297E-4794-9609-A02D176BF274}" destId="{3EF0778D-1FE3-403E-89A3-6C62227D55D3}" srcOrd="0" destOrd="0" parTransId="{302B5949-5596-4ED1-8D6A-93C7C0B70A10}" sibTransId="{7A49C9D0-1B9C-4948-9B1F-CCF9D2BE7B16}"/>
    <dgm:cxn modelId="{A0BA01AD-9EDE-44D4-9E9C-EBA25667BEEE}" type="presOf" srcId="{1278041F-158E-4A8F-99AE-999C894B7CD6}" destId="{0255F5AD-0F3F-4D4E-A6CC-FD3B2164E671}" srcOrd="0" destOrd="0" presId="urn:microsoft.com/office/officeart/2005/8/layout/list1"/>
    <dgm:cxn modelId="{1DD62DB6-9CB9-4E18-98A5-C47102B9C5C3}" srcId="{DD92B6B9-DE2E-47A2-A791-2AF9841D3423}" destId="{85871897-297E-4794-9609-A02D176BF274}" srcOrd="1" destOrd="0" parTransId="{BFA83338-4142-4858-B3B7-56FFDF8A8ED4}" sibTransId="{F00DB5E3-CAB6-4EF4-A6A5-1438E887AFC3}"/>
    <dgm:cxn modelId="{D7AB4965-609E-48EB-8EA2-79ECC1EF3BBE}" type="presOf" srcId="{85871897-297E-4794-9609-A02D176BF274}" destId="{C383366F-6509-4F58-809B-9EDCDEFBC6FF}" srcOrd="1" destOrd="0" presId="urn:microsoft.com/office/officeart/2005/8/layout/list1"/>
    <dgm:cxn modelId="{A7FBEC71-6BF3-4A1B-B0F3-67D8EE5E7F79}" srcId="{1278041F-158E-4A8F-99AE-999C894B7CD6}" destId="{35267A62-8CAB-4953-9DA7-A8E675D835EF}" srcOrd="0" destOrd="0" parTransId="{07B12193-226A-4BE8-947C-9D1C0F4E819D}" sibTransId="{A2785193-5D16-4203-AD80-2ECA7591DB78}"/>
    <dgm:cxn modelId="{5BB0D411-9FD6-4996-94B8-B0F1A9EA6F2F}" type="presOf" srcId="{85871897-297E-4794-9609-A02D176BF274}" destId="{6D51BA21-17D5-4C95-9599-D95E799AFE13}" srcOrd="0" destOrd="0" presId="urn:microsoft.com/office/officeart/2005/8/layout/list1"/>
    <dgm:cxn modelId="{87AD2C01-5EBE-490C-8403-A9F7F551757C}" type="presParOf" srcId="{C1A83F32-DD0F-444D-B6D6-F1CA2E8829C5}" destId="{8A1821E8-D3E1-4FDA-9C7F-981C038DDDE8}" srcOrd="0" destOrd="0" presId="urn:microsoft.com/office/officeart/2005/8/layout/list1"/>
    <dgm:cxn modelId="{CA1F4054-E61B-4FB6-9D7E-6D5361A92FA1}" type="presParOf" srcId="{8A1821E8-D3E1-4FDA-9C7F-981C038DDDE8}" destId="{0255F5AD-0F3F-4D4E-A6CC-FD3B2164E671}" srcOrd="0" destOrd="0" presId="urn:microsoft.com/office/officeart/2005/8/layout/list1"/>
    <dgm:cxn modelId="{3EF042F1-54BE-4259-B6C4-C2069FEB4B15}" type="presParOf" srcId="{8A1821E8-D3E1-4FDA-9C7F-981C038DDDE8}" destId="{829160B9-8C05-425F-B4C6-C219CD3F712E}" srcOrd="1" destOrd="0" presId="urn:microsoft.com/office/officeart/2005/8/layout/list1"/>
    <dgm:cxn modelId="{409C771A-27E4-4DA4-A3B9-E9BC2BA660FB}" type="presParOf" srcId="{C1A83F32-DD0F-444D-B6D6-F1CA2E8829C5}" destId="{A04AC917-EEBC-48C7-85BF-1680731BA1C8}" srcOrd="1" destOrd="0" presId="urn:microsoft.com/office/officeart/2005/8/layout/list1"/>
    <dgm:cxn modelId="{37FC81C0-79B1-43D4-99B1-66D8ACA1A226}" type="presParOf" srcId="{C1A83F32-DD0F-444D-B6D6-F1CA2E8829C5}" destId="{77927DA8-ED17-4401-962F-D91507BA76FC}" srcOrd="2" destOrd="0" presId="urn:microsoft.com/office/officeart/2005/8/layout/list1"/>
    <dgm:cxn modelId="{4BD1C176-E3BB-4D49-B1DE-F80055D290E4}" type="presParOf" srcId="{C1A83F32-DD0F-444D-B6D6-F1CA2E8829C5}" destId="{C7CEBCC8-0B83-4699-8732-5B40E99E5FAE}" srcOrd="3" destOrd="0" presId="urn:microsoft.com/office/officeart/2005/8/layout/list1"/>
    <dgm:cxn modelId="{E4834F58-3302-47FE-9C6F-3871F7F4D3A2}" type="presParOf" srcId="{C1A83F32-DD0F-444D-B6D6-F1CA2E8829C5}" destId="{57095AD9-8601-42E5-9041-41691D151EEF}" srcOrd="4" destOrd="0" presId="urn:microsoft.com/office/officeart/2005/8/layout/list1"/>
    <dgm:cxn modelId="{A386572A-D016-4D42-932B-09B60AE01C35}" type="presParOf" srcId="{57095AD9-8601-42E5-9041-41691D151EEF}" destId="{6D51BA21-17D5-4C95-9599-D95E799AFE13}" srcOrd="0" destOrd="0" presId="urn:microsoft.com/office/officeart/2005/8/layout/list1"/>
    <dgm:cxn modelId="{BE8B45A8-BBB9-42F4-A6AA-4832EEEBD5D0}" type="presParOf" srcId="{57095AD9-8601-42E5-9041-41691D151EEF}" destId="{C383366F-6509-4F58-809B-9EDCDEFBC6FF}" srcOrd="1" destOrd="0" presId="urn:microsoft.com/office/officeart/2005/8/layout/list1"/>
    <dgm:cxn modelId="{E85299E1-9755-421C-98F2-64F8F96326F0}" type="presParOf" srcId="{C1A83F32-DD0F-444D-B6D6-F1CA2E8829C5}" destId="{9E35243A-D4FC-4494-BFEA-B9D96DAA306C}" srcOrd="5" destOrd="0" presId="urn:microsoft.com/office/officeart/2005/8/layout/list1"/>
    <dgm:cxn modelId="{6D0BFC0E-DB9A-4307-9561-415B4A75DF0D}" type="presParOf" srcId="{C1A83F32-DD0F-444D-B6D6-F1CA2E8829C5}" destId="{40D920AB-BA86-4B4B-BAA9-B65A6672D011}" srcOrd="6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hierarchy3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3921423-3445-48D1-8B20-32E60BE37550}">
      <dgm:prSet/>
      <dgm:spPr/>
      <dgm:t>
        <a:bodyPr/>
        <a:lstStyle/>
        <a:p>
          <a:pPr rtl="1"/>
          <a:r>
            <a:rPr lang="fa-IR" dirty="0" smtClean="0"/>
            <a:t>مشارکت‌گیری در انجام اصلاحات جزئی</a:t>
          </a:r>
        </a:p>
      </dgm:t>
    </dgm:pt>
    <dgm:pt modelId="{6003876C-037A-4C73-8AB8-5A06230C7E19}" type="par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935340B5-0E2F-4AFF-9578-4B95D9F4A660}" type="sib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7AA54C0B-F230-44EA-8E9F-6D2581BA506D}">
      <dgm:prSet/>
      <dgm:spPr/>
      <dgm:t>
        <a:bodyPr/>
        <a:lstStyle/>
        <a:p>
          <a:pPr rtl="1"/>
          <a:r>
            <a:rPr lang="fa-IR" dirty="0" smtClean="0"/>
            <a:t>تعیین جوایز خرد برای جلب پیشنهادات اصلاحی خرد</a:t>
          </a:r>
        </a:p>
      </dgm:t>
    </dgm:pt>
    <dgm:pt modelId="{5FC9D919-BBCC-4BC6-9AE2-8408623BC368}" type="parTrans" cxnId="{93E3541F-34DD-4A9C-A771-2D9189401024}">
      <dgm:prSet/>
      <dgm:spPr/>
      <dgm:t>
        <a:bodyPr/>
        <a:lstStyle/>
        <a:p>
          <a:pPr rtl="1"/>
          <a:endParaRPr lang="en-US"/>
        </a:p>
      </dgm:t>
    </dgm:pt>
    <dgm:pt modelId="{71CD8F07-51F4-4688-9C43-4511984B03B0}" type="sibTrans" cxnId="{93E3541F-34DD-4A9C-A771-2D9189401024}">
      <dgm:prSet/>
      <dgm:spPr/>
      <dgm:t>
        <a:bodyPr/>
        <a:lstStyle/>
        <a:p>
          <a:pPr rtl="1"/>
          <a:endParaRPr lang="en-US"/>
        </a:p>
      </dgm:t>
    </dgm:pt>
    <dgm:pt modelId="{D4A0DA18-D753-4B5A-B1A2-89E312D07246}" type="pres">
      <dgm:prSet presAssocID="{DD92B6B9-DE2E-47A2-A791-2AF9841D342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1989DD4B-7AD2-4ECC-B96F-908A71182E3E}" type="pres">
      <dgm:prSet presAssocID="{23921423-3445-48D1-8B20-32E60BE37550}" presName="root" presStyleCnt="0"/>
      <dgm:spPr/>
    </dgm:pt>
    <dgm:pt modelId="{0FB0D098-7A72-410C-B9EE-69E60497AF6C}" type="pres">
      <dgm:prSet presAssocID="{23921423-3445-48D1-8B20-32E60BE37550}" presName="rootComposite" presStyleCnt="0"/>
      <dgm:spPr/>
    </dgm:pt>
    <dgm:pt modelId="{2F009DB6-04A1-439D-BF7A-6F3109C1B8F2}" type="pres">
      <dgm:prSet presAssocID="{23921423-3445-48D1-8B20-32E60BE37550}" presName="rootText" presStyleLbl="node1" presStyleIdx="0" presStyleCnt="1"/>
      <dgm:spPr/>
      <dgm:t>
        <a:bodyPr/>
        <a:lstStyle/>
        <a:p>
          <a:pPr rtl="1"/>
          <a:endParaRPr lang="fa-IR"/>
        </a:p>
      </dgm:t>
    </dgm:pt>
    <dgm:pt modelId="{8BD9A5C4-48B3-41A1-BDAE-0D15AA9B555B}" type="pres">
      <dgm:prSet presAssocID="{23921423-3445-48D1-8B20-32E60BE37550}" presName="rootConnector" presStyleLbl="node1" presStyleIdx="0" presStyleCnt="1"/>
      <dgm:spPr/>
      <dgm:t>
        <a:bodyPr/>
        <a:lstStyle/>
        <a:p>
          <a:pPr rtl="1"/>
          <a:endParaRPr lang="fa-IR"/>
        </a:p>
      </dgm:t>
    </dgm:pt>
    <dgm:pt modelId="{F4E231BD-8202-4DB9-B7B4-9D2C34D14F6D}" type="pres">
      <dgm:prSet presAssocID="{23921423-3445-48D1-8B20-32E60BE37550}" presName="childShape" presStyleCnt="0"/>
      <dgm:spPr/>
    </dgm:pt>
    <dgm:pt modelId="{87089948-8579-4CFA-9F26-C48EA4D67B25}" type="pres">
      <dgm:prSet presAssocID="{5FC9D919-BBCC-4BC6-9AE2-8408623BC368}" presName="Name13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06BC9A8E-B29D-4C78-AD63-FAD33D3BB099}" type="pres">
      <dgm:prSet presAssocID="{7AA54C0B-F230-44EA-8E9F-6D2581BA506D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4C478-6EEA-433B-99A6-68AB9120B0DA}" type="presOf" srcId="{DD92B6B9-DE2E-47A2-A791-2AF9841D3423}" destId="{D4A0DA18-D753-4B5A-B1A2-89E312D07246}" srcOrd="0" destOrd="0" presId="urn:microsoft.com/office/officeart/2005/8/layout/hierarchy3"/>
    <dgm:cxn modelId="{7C597F8F-68A9-4B8A-9368-B36731A38AE7}" type="presOf" srcId="{7AA54C0B-F230-44EA-8E9F-6D2581BA506D}" destId="{06BC9A8E-B29D-4C78-AD63-FAD33D3BB099}" srcOrd="0" destOrd="0" presId="urn:microsoft.com/office/officeart/2005/8/layout/hierarchy3"/>
    <dgm:cxn modelId="{6EC2B1A6-CA40-490D-B707-1090C07A0754}" srcId="{DD92B6B9-DE2E-47A2-A791-2AF9841D3423}" destId="{23921423-3445-48D1-8B20-32E60BE37550}" srcOrd="0" destOrd="0" parTransId="{6003876C-037A-4C73-8AB8-5A06230C7E19}" sibTransId="{935340B5-0E2F-4AFF-9578-4B95D9F4A660}"/>
    <dgm:cxn modelId="{B469D91F-3126-49BC-A8E8-32DDCEF0E3BB}" type="presOf" srcId="{23921423-3445-48D1-8B20-32E60BE37550}" destId="{8BD9A5C4-48B3-41A1-BDAE-0D15AA9B555B}" srcOrd="1" destOrd="0" presId="urn:microsoft.com/office/officeart/2005/8/layout/hierarchy3"/>
    <dgm:cxn modelId="{6F012529-14AD-450C-9DCE-C59029E734A5}" type="presOf" srcId="{5FC9D919-BBCC-4BC6-9AE2-8408623BC368}" destId="{87089948-8579-4CFA-9F26-C48EA4D67B25}" srcOrd="0" destOrd="0" presId="urn:microsoft.com/office/officeart/2005/8/layout/hierarchy3"/>
    <dgm:cxn modelId="{0E3DD147-CCF0-4550-BF84-6C03E1557EEE}" type="presOf" srcId="{23921423-3445-48D1-8B20-32E60BE37550}" destId="{2F009DB6-04A1-439D-BF7A-6F3109C1B8F2}" srcOrd="0" destOrd="0" presId="urn:microsoft.com/office/officeart/2005/8/layout/hierarchy3"/>
    <dgm:cxn modelId="{93E3541F-34DD-4A9C-A771-2D9189401024}" srcId="{23921423-3445-48D1-8B20-32E60BE37550}" destId="{7AA54C0B-F230-44EA-8E9F-6D2581BA506D}" srcOrd="0" destOrd="0" parTransId="{5FC9D919-BBCC-4BC6-9AE2-8408623BC368}" sibTransId="{71CD8F07-51F4-4688-9C43-4511984B03B0}"/>
    <dgm:cxn modelId="{87E835AB-6066-4101-98FB-35C7402A920D}" type="presParOf" srcId="{D4A0DA18-D753-4B5A-B1A2-89E312D07246}" destId="{1989DD4B-7AD2-4ECC-B96F-908A71182E3E}" srcOrd="0" destOrd="0" presId="urn:microsoft.com/office/officeart/2005/8/layout/hierarchy3"/>
    <dgm:cxn modelId="{1E5ECD60-4C37-4DC2-B04C-B366277B7B1F}" type="presParOf" srcId="{1989DD4B-7AD2-4ECC-B96F-908A71182E3E}" destId="{0FB0D098-7A72-410C-B9EE-69E60497AF6C}" srcOrd="0" destOrd="0" presId="urn:microsoft.com/office/officeart/2005/8/layout/hierarchy3"/>
    <dgm:cxn modelId="{5152CC59-E17E-40C0-B93E-421DE44EEFAE}" type="presParOf" srcId="{0FB0D098-7A72-410C-B9EE-69E60497AF6C}" destId="{2F009DB6-04A1-439D-BF7A-6F3109C1B8F2}" srcOrd="0" destOrd="0" presId="urn:microsoft.com/office/officeart/2005/8/layout/hierarchy3"/>
    <dgm:cxn modelId="{3EC54C19-7C70-4418-BA3A-99A5C33D8A89}" type="presParOf" srcId="{0FB0D098-7A72-410C-B9EE-69E60497AF6C}" destId="{8BD9A5C4-48B3-41A1-BDAE-0D15AA9B555B}" srcOrd="1" destOrd="0" presId="urn:microsoft.com/office/officeart/2005/8/layout/hierarchy3"/>
    <dgm:cxn modelId="{D6B335CF-DB9B-4725-8C7B-9FE79843A0B5}" type="presParOf" srcId="{1989DD4B-7AD2-4ECC-B96F-908A71182E3E}" destId="{F4E231BD-8202-4DB9-B7B4-9D2C34D14F6D}" srcOrd="1" destOrd="0" presId="urn:microsoft.com/office/officeart/2005/8/layout/hierarchy3"/>
    <dgm:cxn modelId="{25834F31-57D4-4DE8-9080-B19BD345DBED}" type="presParOf" srcId="{F4E231BD-8202-4DB9-B7B4-9D2C34D14F6D}" destId="{87089948-8579-4CFA-9F26-C48EA4D67B25}" srcOrd="0" destOrd="0" presId="urn:microsoft.com/office/officeart/2005/8/layout/hierarchy3"/>
    <dgm:cxn modelId="{20A0D6F3-8789-4033-AEDD-6D3C4BE9C517}" type="presParOf" srcId="{F4E231BD-8202-4DB9-B7B4-9D2C34D14F6D}" destId="{06BC9A8E-B29D-4C78-AD63-FAD33D3BB099}" srcOrd="1" destOrd="0" presId="urn:microsoft.com/office/officeart/2005/8/layout/hierarchy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hierarchy3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3921423-3445-48D1-8B20-32E60BE37550}">
      <dgm:prSet/>
      <dgm:spPr/>
      <dgm:t>
        <a:bodyPr/>
        <a:lstStyle/>
        <a:p>
          <a:pPr rtl="1"/>
          <a:r>
            <a:rPr lang="fa-IR" dirty="0" smtClean="0"/>
            <a:t>شاخص‌های ارزیابی</a:t>
          </a:r>
        </a:p>
      </dgm:t>
    </dgm:pt>
    <dgm:pt modelId="{6003876C-037A-4C73-8AB8-5A06230C7E19}" type="par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935340B5-0E2F-4AFF-9578-4B95D9F4A660}" type="sib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E3B0F9EF-27DB-4A29-BDCA-F5DE34F8217D}">
      <dgm:prSet/>
      <dgm:spPr/>
      <dgm:t>
        <a:bodyPr/>
        <a:lstStyle/>
        <a:p>
          <a:pPr rtl="1"/>
          <a:r>
            <a:rPr lang="fa-IR" dirty="0" smtClean="0"/>
            <a:t>ارزیابی شاخص‌های مصوب</a:t>
          </a:r>
        </a:p>
      </dgm:t>
    </dgm:pt>
    <dgm:pt modelId="{ED57F136-64FC-43A2-9E84-71FFED69EAE9}" type="parTrans" cxnId="{2084D8D0-D8A3-477C-9FA5-EC98057EB048}">
      <dgm:prSet/>
      <dgm:spPr/>
      <dgm:t>
        <a:bodyPr/>
        <a:lstStyle/>
        <a:p>
          <a:endParaRPr lang="en-US"/>
        </a:p>
      </dgm:t>
    </dgm:pt>
    <dgm:pt modelId="{104E3FCF-A14E-4EFC-AE1A-27CA5FBD759E}" type="sibTrans" cxnId="{2084D8D0-D8A3-477C-9FA5-EC98057EB048}">
      <dgm:prSet/>
      <dgm:spPr/>
      <dgm:t>
        <a:bodyPr/>
        <a:lstStyle/>
        <a:p>
          <a:endParaRPr lang="en-US"/>
        </a:p>
      </dgm:t>
    </dgm:pt>
    <dgm:pt modelId="{7CA5ABF1-7630-43AE-BC2D-EF00D49ADB15}">
      <dgm:prSet/>
      <dgm:spPr/>
      <dgm:t>
        <a:bodyPr/>
        <a:lstStyle/>
        <a:p>
          <a:pPr rtl="1"/>
          <a:r>
            <a:rPr lang="fa-IR" dirty="0" smtClean="0"/>
            <a:t>شناسایی و پیشنهاد</a:t>
          </a:r>
        </a:p>
      </dgm:t>
    </dgm:pt>
    <dgm:pt modelId="{2839CD5C-6C91-4B0B-A254-48316F982864}" type="parTrans" cxnId="{343B317E-A6C0-4D75-A3F2-C7DE0A74F351}">
      <dgm:prSet/>
      <dgm:spPr/>
      <dgm:t>
        <a:bodyPr/>
        <a:lstStyle/>
        <a:p>
          <a:endParaRPr lang="en-US"/>
        </a:p>
      </dgm:t>
    </dgm:pt>
    <dgm:pt modelId="{784F9DF3-994E-4C08-B0FF-34AAE095EE7C}" type="sibTrans" cxnId="{343B317E-A6C0-4D75-A3F2-C7DE0A74F351}">
      <dgm:prSet/>
      <dgm:spPr/>
      <dgm:t>
        <a:bodyPr/>
        <a:lstStyle/>
        <a:p>
          <a:endParaRPr lang="en-US"/>
        </a:p>
      </dgm:t>
    </dgm:pt>
    <dgm:pt modelId="{9C19AB83-76C3-4BB8-A634-26EB876BA14E}">
      <dgm:prSet/>
      <dgm:spPr/>
      <dgm:t>
        <a:bodyPr/>
        <a:lstStyle/>
        <a:p>
          <a:pPr rtl="1"/>
          <a:r>
            <a:rPr lang="fa-IR" dirty="0" smtClean="0"/>
            <a:t>نقد و ارزیابی</a:t>
          </a:r>
        </a:p>
      </dgm:t>
    </dgm:pt>
    <dgm:pt modelId="{4707D705-3EA0-435B-914B-13FEB03E238F}" type="parTrans" cxnId="{69DA1171-A246-463B-A6D5-A270A98D553A}">
      <dgm:prSet/>
      <dgm:spPr/>
      <dgm:t>
        <a:bodyPr/>
        <a:lstStyle/>
        <a:p>
          <a:endParaRPr lang="en-US"/>
        </a:p>
      </dgm:t>
    </dgm:pt>
    <dgm:pt modelId="{EC90A73E-E581-4418-8308-3B2B97EF478B}" type="sibTrans" cxnId="{69DA1171-A246-463B-A6D5-A270A98D553A}">
      <dgm:prSet/>
      <dgm:spPr/>
      <dgm:t>
        <a:bodyPr/>
        <a:lstStyle/>
        <a:p>
          <a:endParaRPr lang="en-US"/>
        </a:p>
      </dgm:t>
    </dgm:pt>
    <dgm:pt modelId="{C8C45D51-42FB-4DB5-8A64-D37EAB757615}">
      <dgm:prSet/>
      <dgm:spPr/>
      <dgm:t>
        <a:bodyPr/>
        <a:lstStyle/>
        <a:p>
          <a:pPr rtl="1"/>
          <a:r>
            <a:rPr lang="fa-IR" dirty="0" smtClean="0"/>
            <a:t>انتخاب و تصویب</a:t>
          </a:r>
        </a:p>
      </dgm:t>
    </dgm:pt>
    <dgm:pt modelId="{D5D8AF60-9FFD-4A23-92AC-C1327FB58774}" type="parTrans" cxnId="{EE35AFEA-C4A6-42AB-AFF9-1019C4873DA0}">
      <dgm:prSet/>
      <dgm:spPr/>
      <dgm:t>
        <a:bodyPr/>
        <a:lstStyle/>
        <a:p>
          <a:endParaRPr lang="en-US"/>
        </a:p>
      </dgm:t>
    </dgm:pt>
    <dgm:pt modelId="{5A34686D-F6BB-40A5-B622-038516E7C033}" type="sibTrans" cxnId="{EE35AFEA-C4A6-42AB-AFF9-1019C4873DA0}">
      <dgm:prSet/>
      <dgm:spPr/>
      <dgm:t>
        <a:bodyPr/>
        <a:lstStyle/>
        <a:p>
          <a:endParaRPr lang="en-US"/>
        </a:p>
      </dgm:t>
    </dgm:pt>
    <dgm:pt modelId="{1DFAB5B3-DCBA-4377-AFE8-5576EE32911A}">
      <dgm:prSet/>
      <dgm:spPr/>
      <dgm:t>
        <a:bodyPr/>
        <a:lstStyle/>
        <a:p>
          <a:pPr rtl="1"/>
          <a:r>
            <a:rPr lang="fa-IR" dirty="0" smtClean="0"/>
            <a:t>نظارت بر مجری</a:t>
          </a:r>
        </a:p>
      </dgm:t>
    </dgm:pt>
    <dgm:pt modelId="{E4E27682-EBA0-4CA2-B214-1729EAB8A27D}" type="parTrans" cxnId="{A9745D96-B858-49D3-90DE-3C194C6F1964}">
      <dgm:prSet/>
      <dgm:spPr/>
      <dgm:t>
        <a:bodyPr/>
        <a:lstStyle/>
        <a:p>
          <a:endParaRPr lang="en-US"/>
        </a:p>
      </dgm:t>
    </dgm:pt>
    <dgm:pt modelId="{810C13AB-B471-4BDA-8929-3734DD853805}" type="sibTrans" cxnId="{A9745D96-B858-49D3-90DE-3C194C6F1964}">
      <dgm:prSet/>
      <dgm:spPr/>
      <dgm:t>
        <a:bodyPr/>
        <a:lstStyle/>
        <a:p>
          <a:endParaRPr lang="en-US"/>
        </a:p>
      </dgm:t>
    </dgm:pt>
    <dgm:pt modelId="{A168DD4B-A903-4C6D-A87E-76AB9CC520F2}">
      <dgm:prSet/>
      <dgm:spPr/>
      <dgm:t>
        <a:bodyPr/>
        <a:lstStyle/>
        <a:p>
          <a:pPr rtl="1"/>
          <a:r>
            <a:rPr lang="fa-IR" dirty="0" smtClean="0"/>
            <a:t>کیفیت اجرا در درازمدت</a:t>
          </a:r>
        </a:p>
      </dgm:t>
    </dgm:pt>
    <dgm:pt modelId="{6AA9B32C-F15F-4752-8764-2165BA7ACC3A}" type="parTrans" cxnId="{B0EB7007-3843-4EFE-86E1-C09DBBE807C1}">
      <dgm:prSet/>
      <dgm:spPr/>
      <dgm:t>
        <a:bodyPr/>
        <a:lstStyle/>
        <a:p>
          <a:endParaRPr lang="en-US"/>
        </a:p>
      </dgm:t>
    </dgm:pt>
    <dgm:pt modelId="{039CC90C-73F8-484F-B668-3D9F6A2084F3}" type="sibTrans" cxnId="{B0EB7007-3843-4EFE-86E1-C09DBBE807C1}">
      <dgm:prSet/>
      <dgm:spPr/>
      <dgm:t>
        <a:bodyPr/>
        <a:lstStyle/>
        <a:p>
          <a:endParaRPr lang="en-US"/>
        </a:p>
      </dgm:t>
    </dgm:pt>
    <dgm:pt modelId="{1629EE94-6F0A-4346-BCF2-ADE93087EF53}">
      <dgm:prSet/>
      <dgm:spPr/>
      <dgm:t>
        <a:bodyPr/>
        <a:lstStyle/>
        <a:p>
          <a:pPr rtl="1"/>
          <a:r>
            <a:rPr lang="fa-IR" dirty="0" smtClean="0"/>
            <a:t>انجام تعهدات</a:t>
          </a:r>
        </a:p>
      </dgm:t>
    </dgm:pt>
    <dgm:pt modelId="{ADFEE125-0A70-444D-BF86-F941F09D9842}" type="parTrans" cxnId="{B012C9E4-D9BC-4F76-B033-7ADD74A88201}">
      <dgm:prSet/>
      <dgm:spPr/>
      <dgm:t>
        <a:bodyPr/>
        <a:lstStyle/>
        <a:p>
          <a:endParaRPr lang="en-US"/>
        </a:p>
      </dgm:t>
    </dgm:pt>
    <dgm:pt modelId="{DA053547-4088-434C-9A4B-48C022AB28C2}" type="sibTrans" cxnId="{B012C9E4-D9BC-4F76-B033-7ADD74A88201}">
      <dgm:prSet/>
      <dgm:spPr/>
      <dgm:t>
        <a:bodyPr/>
        <a:lstStyle/>
        <a:p>
          <a:endParaRPr lang="en-US"/>
        </a:p>
      </dgm:t>
    </dgm:pt>
    <dgm:pt modelId="{7826EB70-81A8-4EC5-A0ED-F1CAA1C55AC6}">
      <dgm:prSet/>
      <dgm:spPr/>
      <dgm:t>
        <a:bodyPr/>
        <a:lstStyle/>
        <a:p>
          <a:pPr rtl="1"/>
          <a:r>
            <a:rPr lang="fa-IR" dirty="0" smtClean="0"/>
            <a:t>شناسایی مفاسد </a:t>
          </a:r>
          <a:r>
            <a:rPr lang="fa-IR" dirty="0" err="1" smtClean="0"/>
            <a:t>حاشیه‌ای</a:t>
          </a:r>
          <a:endParaRPr lang="fa-IR" dirty="0" smtClean="0"/>
        </a:p>
      </dgm:t>
    </dgm:pt>
    <dgm:pt modelId="{87896126-17C3-432F-8C34-E924F206F796}" type="parTrans" cxnId="{E2A670BA-EFC5-4AFC-A136-F3BEE7E085D6}">
      <dgm:prSet/>
      <dgm:spPr/>
      <dgm:t>
        <a:bodyPr/>
        <a:lstStyle/>
        <a:p>
          <a:endParaRPr lang="en-US"/>
        </a:p>
      </dgm:t>
    </dgm:pt>
    <dgm:pt modelId="{C7BBB06E-DB19-4B81-9DE8-2E690411DF38}" type="sibTrans" cxnId="{E2A670BA-EFC5-4AFC-A136-F3BEE7E085D6}">
      <dgm:prSet/>
      <dgm:spPr/>
      <dgm:t>
        <a:bodyPr/>
        <a:lstStyle/>
        <a:p>
          <a:endParaRPr lang="en-US"/>
        </a:p>
      </dgm:t>
    </dgm:pt>
    <dgm:pt modelId="{3C2B60DC-80C6-4FBF-9154-5B27C856F50F}">
      <dgm:prSet/>
      <dgm:spPr/>
      <dgm:t>
        <a:bodyPr/>
        <a:lstStyle/>
        <a:p>
          <a:pPr rtl="1"/>
          <a:r>
            <a:rPr lang="fa-IR" dirty="0" smtClean="0"/>
            <a:t>نظرسنجی شاخص‌های کیفی</a:t>
          </a:r>
        </a:p>
      </dgm:t>
    </dgm:pt>
    <dgm:pt modelId="{A553A72E-B051-4288-908F-0CB1C501FFD0}" type="parTrans" cxnId="{A000E1A4-59BC-4343-B3E6-D4A9AA2D7C87}">
      <dgm:prSet/>
      <dgm:spPr/>
      <dgm:t>
        <a:bodyPr/>
        <a:lstStyle/>
        <a:p>
          <a:endParaRPr lang="en-US"/>
        </a:p>
      </dgm:t>
    </dgm:pt>
    <dgm:pt modelId="{7FA64082-127F-40F7-8BF9-2BA58D81C48A}" type="sibTrans" cxnId="{A000E1A4-59BC-4343-B3E6-D4A9AA2D7C87}">
      <dgm:prSet/>
      <dgm:spPr/>
      <dgm:t>
        <a:bodyPr/>
        <a:lstStyle/>
        <a:p>
          <a:endParaRPr lang="en-US"/>
        </a:p>
      </dgm:t>
    </dgm:pt>
    <dgm:pt modelId="{6D38A30F-C1BB-4816-BBC6-0CA50AE12C62}">
      <dgm:prSet/>
      <dgm:spPr/>
      <dgm:t>
        <a:bodyPr/>
        <a:lstStyle/>
        <a:p>
          <a:pPr rtl="1"/>
          <a:r>
            <a:rPr lang="fa-IR" dirty="0" smtClean="0"/>
            <a:t>کمک به ارزیابی مویرگی</a:t>
          </a:r>
        </a:p>
      </dgm:t>
    </dgm:pt>
    <dgm:pt modelId="{04052E9E-4194-43C5-BC99-3FF60B1CEBBD}" type="parTrans" cxnId="{A4CC5933-7ED2-4410-B779-CDE906CEB1CD}">
      <dgm:prSet/>
      <dgm:spPr/>
      <dgm:t>
        <a:bodyPr/>
        <a:lstStyle/>
        <a:p>
          <a:endParaRPr lang="en-US"/>
        </a:p>
      </dgm:t>
    </dgm:pt>
    <dgm:pt modelId="{ECC496D9-FB6B-4836-9EDB-4C270966B3A7}" type="sibTrans" cxnId="{A4CC5933-7ED2-4410-B779-CDE906CEB1CD}">
      <dgm:prSet/>
      <dgm:spPr/>
      <dgm:t>
        <a:bodyPr/>
        <a:lstStyle/>
        <a:p>
          <a:endParaRPr lang="en-US"/>
        </a:p>
      </dgm:t>
    </dgm:pt>
    <dgm:pt modelId="{D4A0DA18-D753-4B5A-B1A2-89E312D07246}" type="pres">
      <dgm:prSet presAssocID="{DD92B6B9-DE2E-47A2-A791-2AF9841D342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1989DD4B-7AD2-4ECC-B96F-908A71182E3E}" type="pres">
      <dgm:prSet presAssocID="{23921423-3445-48D1-8B20-32E60BE37550}" presName="root" presStyleCnt="0"/>
      <dgm:spPr/>
    </dgm:pt>
    <dgm:pt modelId="{0FB0D098-7A72-410C-B9EE-69E60497AF6C}" type="pres">
      <dgm:prSet presAssocID="{23921423-3445-48D1-8B20-32E60BE37550}" presName="rootComposite" presStyleCnt="0"/>
      <dgm:spPr/>
    </dgm:pt>
    <dgm:pt modelId="{2F009DB6-04A1-439D-BF7A-6F3109C1B8F2}" type="pres">
      <dgm:prSet presAssocID="{23921423-3445-48D1-8B20-32E60BE37550}" presName="rootText" presStyleLbl="node1" presStyleIdx="0" presStyleCnt="3"/>
      <dgm:spPr/>
      <dgm:t>
        <a:bodyPr/>
        <a:lstStyle/>
        <a:p>
          <a:endParaRPr lang="en-US"/>
        </a:p>
      </dgm:t>
    </dgm:pt>
    <dgm:pt modelId="{8BD9A5C4-48B3-41A1-BDAE-0D15AA9B555B}" type="pres">
      <dgm:prSet presAssocID="{23921423-3445-48D1-8B20-32E60BE37550}" presName="rootConnector" presStyleLbl="node1" presStyleIdx="0" presStyleCnt="3"/>
      <dgm:spPr/>
      <dgm:t>
        <a:bodyPr/>
        <a:lstStyle/>
        <a:p>
          <a:pPr rtl="1"/>
          <a:endParaRPr lang="fa-IR"/>
        </a:p>
      </dgm:t>
    </dgm:pt>
    <dgm:pt modelId="{F4E231BD-8202-4DB9-B7B4-9D2C34D14F6D}" type="pres">
      <dgm:prSet presAssocID="{23921423-3445-48D1-8B20-32E60BE37550}" presName="childShape" presStyleCnt="0"/>
      <dgm:spPr/>
    </dgm:pt>
    <dgm:pt modelId="{419E33CB-F8AF-4321-AFD9-E7463238FFDD}" type="pres">
      <dgm:prSet presAssocID="{2839CD5C-6C91-4B0B-A254-48316F982864}" presName="Name13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08F78F20-5257-4027-90A9-D01D4FCD1770}" type="pres">
      <dgm:prSet presAssocID="{7CA5ABF1-7630-43AE-BC2D-EF00D49ADB15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0A25C58-88A2-42EC-91A1-D690A266F6B5}" type="pres">
      <dgm:prSet presAssocID="{4707D705-3EA0-435B-914B-13FEB03E238F}" presName="Name13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6EEEA5EA-BB20-467D-A4F2-4B0C81D96401}" type="pres">
      <dgm:prSet presAssocID="{9C19AB83-76C3-4BB8-A634-26EB876BA14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311A88C-781A-470B-9FFA-5BA1B1F83EC6}" type="pres">
      <dgm:prSet presAssocID="{D5D8AF60-9FFD-4A23-92AC-C1327FB58774}" presName="Name13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300B8DE3-A653-48C0-98C8-2CA7D1836BDD}" type="pres">
      <dgm:prSet presAssocID="{C8C45D51-42FB-4DB5-8A64-D37EAB757615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3866265-8FA0-462C-B4E1-5BD0AD8594BD}" type="pres">
      <dgm:prSet presAssocID="{E3B0F9EF-27DB-4A29-BDCA-F5DE34F8217D}" presName="root" presStyleCnt="0"/>
      <dgm:spPr/>
    </dgm:pt>
    <dgm:pt modelId="{8A2B6C49-697D-49A2-AD51-863CBDE55124}" type="pres">
      <dgm:prSet presAssocID="{E3B0F9EF-27DB-4A29-BDCA-F5DE34F8217D}" presName="rootComposite" presStyleCnt="0"/>
      <dgm:spPr/>
    </dgm:pt>
    <dgm:pt modelId="{4C89A31F-7CE8-47F9-BCBB-83101FDB025F}" type="pres">
      <dgm:prSet presAssocID="{E3B0F9EF-27DB-4A29-BDCA-F5DE34F8217D}" presName="rootText" presStyleLbl="node1" presStyleIdx="1" presStyleCnt="3"/>
      <dgm:spPr/>
      <dgm:t>
        <a:bodyPr/>
        <a:lstStyle/>
        <a:p>
          <a:endParaRPr lang="en-US"/>
        </a:p>
      </dgm:t>
    </dgm:pt>
    <dgm:pt modelId="{394F7876-ECF8-40DA-B437-939F19668F03}" type="pres">
      <dgm:prSet presAssocID="{E3B0F9EF-27DB-4A29-BDCA-F5DE34F8217D}" presName="rootConnector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89B48D1-E43E-44BD-A158-EAE6E738738D}" type="pres">
      <dgm:prSet presAssocID="{E3B0F9EF-27DB-4A29-BDCA-F5DE34F8217D}" presName="childShape" presStyleCnt="0"/>
      <dgm:spPr/>
    </dgm:pt>
    <dgm:pt modelId="{65CF4DB0-1576-4248-8100-B81AE7E98063}" type="pres">
      <dgm:prSet presAssocID="{A553A72E-B051-4288-908F-0CB1C501FFD0}" presName="Name13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63C06863-DBA8-414B-ADCF-A39B532073BD}" type="pres">
      <dgm:prSet presAssocID="{3C2B60DC-80C6-4FBF-9154-5B27C856F50F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9096E-CD9C-40DE-8080-90EB82AF9820}" type="pres">
      <dgm:prSet presAssocID="{04052E9E-4194-43C5-BC99-3FF60B1CEBBD}" presName="Name13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1BC059E5-9200-4907-8358-451B553897D3}" type="pres">
      <dgm:prSet presAssocID="{6D38A30F-C1BB-4816-BBC6-0CA50AE12C6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2D8DA-EBBD-4106-AC01-CCFA33A390CC}" type="pres">
      <dgm:prSet presAssocID="{1DFAB5B3-DCBA-4377-AFE8-5576EE32911A}" presName="root" presStyleCnt="0"/>
      <dgm:spPr/>
    </dgm:pt>
    <dgm:pt modelId="{7FF46B6A-A95D-4B90-B3CA-BA4970E8A43B}" type="pres">
      <dgm:prSet presAssocID="{1DFAB5B3-DCBA-4377-AFE8-5576EE32911A}" presName="rootComposite" presStyleCnt="0"/>
      <dgm:spPr/>
    </dgm:pt>
    <dgm:pt modelId="{C26C47ED-AF59-4732-899B-0970989F67D0}" type="pres">
      <dgm:prSet presAssocID="{1DFAB5B3-DCBA-4377-AFE8-5576EE32911A}" presName="rootText" presStyleLbl="node1" presStyleIdx="2" presStyleCnt="3"/>
      <dgm:spPr/>
      <dgm:t>
        <a:bodyPr/>
        <a:lstStyle/>
        <a:p>
          <a:endParaRPr lang="en-US"/>
        </a:p>
      </dgm:t>
    </dgm:pt>
    <dgm:pt modelId="{EC97B3A6-35B1-4D53-A70B-CF4382D7941D}" type="pres">
      <dgm:prSet presAssocID="{1DFAB5B3-DCBA-4377-AFE8-5576EE32911A}" presName="rootConnector" presStyleLbl="node1" presStyleIdx="2" presStyleCnt="3"/>
      <dgm:spPr/>
      <dgm:t>
        <a:bodyPr/>
        <a:lstStyle/>
        <a:p>
          <a:pPr rtl="1"/>
          <a:endParaRPr lang="fa-IR"/>
        </a:p>
      </dgm:t>
    </dgm:pt>
    <dgm:pt modelId="{FAFFC6F8-2819-4839-8FC4-3D41EDC3C91D}" type="pres">
      <dgm:prSet presAssocID="{1DFAB5B3-DCBA-4377-AFE8-5576EE32911A}" presName="childShape" presStyleCnt="0"/>
      <dgm:spPr/>
    </dgm:pt>
    <dgm:pt modelId="{792AD8EF-210F-48F9-8BDD-7B0D99E6652B}" type="pres">
      <dgm:prSet presAssocID="{6AA9B32C-F15F-4752-8764-2165BA7ACC3A}" presName="Name13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BB03F2E3-C95D-4689-89BD-237D8A3EA9CB}" type="pres">
      <dgm:prSet presAssocID="{A168DD4B-A903-4C6D-A87E-76AB9CC520F2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B6E59-A97A-4930-9D21-62BC2A9058EE}" type="pres">
      <dgm:prSet presAssocID="{ADFEE125-0A70-444D-BF86-F941F09D9842}" presName="Name13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6F5D5261-003B-4336-A522-5CB44C3743A0}" type="pres">
      <dgm:prSet presAssocID="{1629EE94-6F0A-4346-BCF2-ADE93087EF53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C6B9E65-1496-4AF5-AA34-02DA713A3C5C}" type="pres">
      <dgm:prSet presAssocID="{87896126-17C3-432F-8C34-E924F206F796}" presName="Name13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CC6EB53B-2504-42AE-96AD-F21791EBF3B4}" type="pres">
      <dgm:prSet presAssocID="{7826EB70-81A8-4EC5-A0ED-F1CAA1C55AC6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1DE1C78-78BC-41BA-B245-BFE43C559B0C}" type="presOf" srcId="{87896126-17C3-432F-8C34-E924F206F796}" destId="{9C6B9E65-1496-4AF5-AA34-02DA713A3C5C}" srcOrd="0" destOrd="0" presId="urn:microsoft.com/office/officeart/2005/8/layout/hierarchy3"/>
    <dgm:cxn modelId="{D919BF93-456F-4172-8966-230CCC75A6BD}" type="presOf" srcId="{E3B0F9EF-27DB-4A29-BDCA-F5DE34F8217D}" destId="{4C89A31F-7CE8-47F9-BCBB-83101FDB025F}" srcOrd="0" destOrd="0" presId="urn:microsoft.com/office/officeart/2005/8/layout/hierarchy3"/>
    <dgm:cxn modelId="{E2A670BA-EFC5-4AFC-A136-F3BEE7E085D6}" srcId="{1DFAB5B3-DCBA-4377-AFE8-5576EE32911A}" destId="{7826EB70-81A8-4EC5-A0ED-F1CAA1C55AC6}" srcOrd="2" destOrd="0" parTransId="{87896126-17C3-432F-8C34-E924F206F796}" sibTransId="{C7BBB06E-DB19-4B81-9DE8-2E690411DF38}"/>
    <dgm:cxn modelId="{22642CF9-D53C-41A2-9205-79F8DAF0B488}" type="presOf" srcId="{1DFAB5B3-DCBA-4377-AFE8-5576EE32911A}" destId="{EC97B3A6-35B1-4D53-A70B-CF4382D7941D}" srcOrd="1" destOrd="0" presId="urn:microsoft.com/office/officeart/2005/8/layout/hierarchy3"/>
    <dgm:cxn modelId="{A4CC5933-7ED2-4410-B779-CDE906CEB1CD}" srcId="{E3B0F9EF-27DB-4A29-BDCA-F5DE34F8217D}" destId="{6D38A30F-C1BB-4816-BBC6-0CA50AE12C62}" srcOrd="1" destOrd="0" parTransId="{04052E9E-4194-43C5-BC99-3FF60B1CEBBD}" sibTransId="{ECC496D9-FB6B-4836-9EDB-4C270966B3A7}"/>
    <dgm:cxn modelId="{91978B9E-16EA-47BC-8EC0-A09768A7B50E}" type="presOf" srcId="{D5D8AF60-9FFD-4A23-92AC-C1327FB58774}" destId="{4311A88C-781A-470B-9FFA-5BA1B1F83EC6}" srcOrd="0" destOrd="0" presId="urn:microsoft.com/office/officeart/2005/8/layout/hierarchy3"/>
    <dgm:cxn modelId="{A000E1A4-59BC-4343-B3E6-D4A9AA2D7C87}" srcId="{E3B0F9EF-27DB-4A29-BDCA-F5DE34F8217D}" destId="{3C2B60DC-80C6-4FBF-9154-5B27C856F50F}" srcOrd="0" destOrd="0" parTransId="{A553A72E-B051-4288-908F-0CB1C501FFD0}" sibTransId="{7FA64082-127F-40F7-8BF9-2BA58D81C48A}"/>
    <dgm:cxn modelId="{69D6B041-2B0A-4345-9B0F-C768D1090356}" type="presOf" srcId="{4707D705-3EA0-435B-914B-13FEB03E238F}" destId="{C0A25C58-88A2-42EC-91A1-D690A266F6B5}" srcOrd="0" destOrd="0" presId="urn:microsoft.com/office/officeart/2005/8/layout/hierarchy3"/>
    <dgm:cxn modelId="{59F6EA27-1D6B-4CF9-8B74-DF94C86283D0}" type="presOf" srcId="{E3B0F9EF-27DB-4A29-BDCA-F5DE34F8217D}" destId="{394F7876-ECF8-40DA-B437-939F19668F03}" srcOrd="1" destOrd="0" presId="urn:microsoft.com/office/officeart/2005/8/layout/hierarchy3"/>
    <dgm:cxn modelId="{15533573-8B63-44E6-B59C-CD59075C5765}" type="presOf" srcId="{ADFEE125-0A70-444D-BF86-F941F09D9842}" destId="{765B6E59-A97A-4930-9D21-62BC2A9058EE}" srcOrd="0" destOrd="0" presId="urn:microsoft.com/office/officeart/2005/8/layout/hierarchy3"/>
    <dgm:cxn modelId="{28D6C942-07D9-4BF2-8C28-37BA8EEF0928}" type="presOf" srcId="{3C2B60DC-80C6-4FBF-9154-5B27C856F50F}" destId="{63C06863-DBA8-414B-ADCF-A39B532073BD}" srcOrd="0" destOrd="0" presId="urn:microsoft.com/office/officeart/2005/8/layout/hierarchy3"/>
    <dgm:cxn modelId="{A9745D96-B858-49D3-90DE-3C194C6F1964}" srcId="{DD92B6B9-DE2E-47A2-A791-2AF9841D3423}" destId="{1DFAB5B3-DCBA-4377-AFE8-5576EE32911A}" srcOrd="2" destOrd="0" parTransId="{E4E27682-EBA0-4CA2-B214-1729EAB8A27D}" sibTransId="{810C13AB-B471-4BDA-8929-3734DD853805}"/>
    <dgm:cxn modelId="{FBA659AD-A42F-4DAB-B6AC-B31B7EB1CE8C}" type="presOf" srcId="{A553A72E-B051-4288-908F-0CB1C501FFD0}" destId="{65CF4DB0-1576-4248-8100-B81AE7E98063}" srcOrd="0" destOrd="0" presId="urn:microsoft.com/office/officeart/2005/8/layout/hierarchy3"/>
    <dgm:cxn modelId="{343B317E-A6C0-4D75-A3F2-C7DE0A74F351}" srcId="{23921423-3445-48D1-8B20-32E60BE37550}" destId="{7CA5ABF1-7630-43AE-BC2D-EF00D49ADB15}" srcOrd="0" destOrd="0" parTransId="{2839CD5C-6C91-4B0B-A254-48316F982864}" sibTransId="{784F9DF3-994E-4C08-B0FF-34AAE095EE7C}"/>
    <dgm:cxn modelId="{FB2DEAC6-03E2-4922-90F7-271375C1DE15}" type="presOf" srcId="{7CA5ABF1-7630-43AE-BC2D-EF00D49ADB15}" destId="{08F78F20-5257-4027-90A9-D01D4FCD1770}" srcOrd="0" destOrd="0" presId="urn:microsoft.com/office/officeart/2005/8/layout/hierarchy3"/>
    <dgm:cxn modelId="{2084D8D0-D8A3-477C-9FA5-EC98057EB048}" srcId="{DD92B6B9-DE2E-47A2-A791-2AF9841D3423}" destId="{E3B0F9EF-27DB-4A29-BDCA-F5DE34F8217D}" srcOrd="1" destOrd="0" parTransId="{ED57F136-64FC-43A2-9E84-71FFED69EAE9}" sibTransId="{104E3FCF-A14E-4EFC-AE1A-27CA5FBD759E}"/>
    <dgm:cxn modelId="{B012C9E4-D9BC-4F76-B033-7ADD74A88201}" srcId="{1DFAB5B3-DCBA-4377-AFE8-5576EE32911A}" destId="{1629EE94-6F0A-4346-BCF2-ADE93087EF53}" srcOrd="1" destOrd="0" parTransId="{ADFEE125-0A70-444D-BF86-F941F09D9842}" sibTransId="{DA053547-4088-434C-9A4B-48C022AB28C2}"/>
    <dgm:cxn modelId="{0304B440-9070-49EC-9717-656076948C4A}" type="presOf" srcId="{A168DD4B-A903-4C6D-A87E-76AB9CC520F2}" destId="{BB03F2E3-C95D-4689-89BD-237D8A3EA9CB}" srcOrd="0" destOrd="0" presId="urn:microsoft.com/office/officeart/2005/8/layout/hierarchy3"/>
    <dgm:cxn modelId="{8A61ACFC-13C4-4E01-AD77-9FC47BDBEEBC}" type="presOf" srcId="{6AA9B32C-F15F-4752-8764-2165BA7ACC3A}" destId="{792AD8EF-210F-48F9-8BDD-7B0D99E6652B}" srcOrd="0" destOrd="0" presId="urn:microsoft.com/office/officeart/2005/8/layout/hierarchy3"/>
    <dgm:cxn modelId="{589B1681-C4D0-4271-A783-C88ED92854A3}" type="presOf" srcId="{1629EE94-6F0A-4346-BCF2-ADE93087EF53}" destId="{6F5D5261-003B-4336-A522-5CB44C3743A0}" srcOrd="0" destOrd="0" presId="urn:microsoft.com/office/officeart/2005/8/layout/hierarchy3"/>
    <dgm:cxn modelId="{6EC2B1A6-CA40-490D-B707-1090C07A0754}" srcId="{DD92B6B9-DE2E-47A2-A791-2AF9841D3423}" destId="{23921423-3445-48D1-8B20-32E60BE37550}" srcOrd="0" destOrd="0" parTransId="{6003876C-037A-4C73-8AB8-5A06230C7E19}" sibTransId="{935340B5-0E2F-4AFF-9578-4B95D9F4A660}"/>
    <dgm:cxn modelId="{A6F92FD6-87BF-455D-A25E-2BF4A1ADEA47}" type="presOf" srcId="{1DFAB5B3-DCBA-4377-AFE8-5576EE32911A}" destId="{C26C47ED-AF59-4732-899B-0970989F67D0}" srcOrd="0" destOrd="0" presId="urn:microsoft.com/office/officeart/2005/8/layout/hierarchy3"/>
    <dgm:cxn modelId="{B0EB7007-3843-4EFE-86E1-C09DBBE807C1}" srcId="{1DFAB5B3-DCBA-4377-AFE8-5576EE32911A}" destId="{A168DD4B-A903-4C6D-A87E-76AB9CC520F2}" srcOrd="0" destOrd="0" parTransId="{6AA9B32C-F15F-4752-8764-2165BA7ACC3A}" sibTransId="{039CC90C-73F8-484F-B668-3D9F6A2084F3}"/>
    <dgm:cxn modelId="{108F37A0-8633-42D8-94C0-DAB779D92C91}" type="presOf" srcId="{23921423-3445-48D1-8B20-32E60BE37550}" destId="{2F009DB6-04A1-439D-BF7A-6F3109C1B8F2}" srcOrd="0" destOrd="0" presId="urn:microsoft.com/office/officeart/2005/8/layout/hierarchy3"/>
    <dgm:cxn modelId="{862F8415-247D-4E02-9228-AEE5CEAEC1D9}" type="presOf" srcId="{23921423-3445-48D1-8B20-32E60BE37550}" destId="{8BD9A5C4-48B3-41A1-BDAE-0D15AA9B555B}" srcOrd="1" destOrd="0" presId="urn:microsoft.com/office/officeart/2005/8/layout/hierarchy3"/>
    <dgm:cxn modelId="{B79791D6-A4ED-4FAA-8F30-23870100E422}" type="presOf" srcId="{04052E9E-4194-43C5-BC99-3FF60B1CEBBD}" destId="{EE19096E-CD9C-40DE-8080-90EB82AF9820}" srcOrd="0" destOrd="0" presId="urn:microsoft.com/office/officeart/2005/8/layout/hierarchy3"/>
    <dgm:cxn modelId="{143E68C4-650E-4E99-A3D7-3BA7AAFB31FE}" type="presOf" srcId="{7826EB70-81A8-4EC5-A0ED-F1CAA1C55AC6}" destId="{CC6EB53B-2504-42AE-96AD-F21791EBF3B4}" srcOrd="0" destOrd="0" presId="urn:microsoft.com/office/officeart/2005/8/layout/hierarchy3"/>
    <dgm:cxn modelId="{45BF763B-5964-4D92-A98E-8DF59E3D30E8}" type="presOf" srcId="{6D38A30F-C1BB-4816-BBC6-0CA50AE12C62}" destId="{1BC059E5-9200-4907-8358-451B553897D3}" srcOrd="0" destOrd="0" presId="urn:microsoft.com/office/officeart/2005/8/layout/hierarchy3"/>
    <dgm:cxn modelId="{7B6BCED9-2BE6-44AA-A605-64DA971B0A13}" type="presOf" srcId="{9C19AB83-76C3-4BB8-A634-26EB876BA14E}" destId="{6EEEA5EA-BB20-467D-A4F2-4B0C81D96401}" srcOrd="0" destOrd="0" presId="urn:microsoft.com/office/officeart/2005/8/layout/hierarchy3"/>
    <dgm:cxn modelId="{036270AB-CC6A-427E-B012-831316C32DDB}" type="presOf" srcId="{C8C45D51-42FB-4DB5-8A64-D37EAB757615}" destId="{300B8DE3-A653-48C0-98C8-2CA7D1836BDD}" srcOrd="0" destOrd="0" presId="urn:microsoft.com/office/officeart/2005/8/layout/hierarchy3"/>
    <dgm:cxn modelId="{69DA1171-A246-463B-A6D5-A270A98D553A}" srcId="{23921423-3445-48D1-8B20-32E60BE37550}" destId="{9C19AB83-76C3-4BB8-A634-26EB876BA14E}" srcOrd="1" destOrd="0" parTransId="{4707D705-3EA0-435B-914B-13FEB03E238F}" sibTransId="{EC90A73E-E581-4418-8308-3B2B97EF478B}"/>
    <dgm:cxn modelId="{8679EB8E-3489-4835-94C9-8255313DC073}" type="presOf" srcId="{DD92B6B9-DE2E-47A2-A791-2AF9841D3423}" destId="{D4A0DA18-D753-4B5A-B1A2-89E312D07246}" srcOrd="0" destOrd="0" presId="urn:microsoft.com/office/officeart/2005/8/layout/hierarchy3"/>
    <dgm:cxn modelId="{6F1ABAB3-7F2C-4FC0-A7A5-002F6EB57470}" type="presOf" srcId="{2839CD5C-6C91-4B0B-A254-48316F982864}" destId="{419E33CB-F8AF-4321-AFD9-E7463238FFDD}" srcOrd="0" destOrd="0" presId="urn:microsoft.com/office/officeart/2005/8/layout/hierarchy3"/>
    <dgm:cxn modelId="{EE35AFEA-C4A6-42AB-AFF9-1019C4873DA0}" srcId="{23921423-3445-48D1-8B20-32E60BE37550}" destId="{C8C45D51-42FB-4DB5-8A64-D37EAB757615}" srcOrd="2" destOrd="0" parTransId="{D5D8AF60-9FFD-4A23-92AC-C1327FB58774}" sibTransId="{5A34686D-F6BB-40A5-B622-038516E7C033}"/>
    <dgm:cxn modelId="{4CFC83CF-3E40-4724-9AB0-765DEE96FF22}" type="presParOf" srcId="{D4A0DA18-D753-4B5A-B1A2-89E312D07246}" destId="{1989DD4B-7AD2-4ECC-B96F-908A71182E3E}" srcOrd="0" destOrd="0" presId="urn:microsoft.com/office/officeart/2005/8/layout/hierarchy3"/>
    <dgm:cxn modelId="{27371517-B048-4DEB-A6A2-A6EB05DE751C}" type="presParOf" srcId="{1989DD4B-7AD2-4ECC-B96F-908A71182E3E}" destId="{0FB0D098-7A72-410C-B9EE-69E60497AF6C}" srcOrd="0" destOrd="0" presId="urn:microsoft.com/office/officeart/2005/8/layout/hierarchy3"/>
    <dgm:cxn modelId="{3B55FAE1-7787-44E2-8079-6BD877501776}" type="presParOf" srcId="{0FB0D098-7A72-410C-B9EE-69E60497AF6C}" destId="{2F009DB6-04A1-439D-BF7A-6F3109C1B8F2}" srcOrd="0" destOrd="0" presId="urn:microsoft.com/office/officeart/2005/8/layout/hierarchy3"/>
    <dgm:cxn modelId="{64DB5C77-A37A-43C5-BBE8-764EB2A72A4D}" type="presParOf" srcId="{0FB0D098-7A72-410C-B9EE-69E60497AF6C}" destId="{8BD9A5C4-48B3-41A1-BDAE-0D15AA9B555B}" srcOrd="1" destOrd="0" presId="urn:microsoft.com/office/officeart/2005/8/layout/hierarchy3"/>
    <dgm:cxn modelId="{D44948CD-124E-4F65-9ED8-D1B0B3C3B740}" type="presParOf" srcId="{1989DD4B-7AD2-4ECC-B96F-908A71182E3E}" destId="{F4E231BD-8202-4DB9-B7B4-9D2C34D14F6D}" srcOrd="1" destOrd="0" presId="urn:microsoft.com/office/officeart/2005/8/layout/hierarchy3"/>
    <dgm:cxn modelId="{DEED5260-1A44-4D93-86CC-A7215FFABD0F}" type="presParOf" srcId="{F4E231BD-8202-4DB9-B7B4-9D2C34D14F6D}" destId="{419E33CB-F8AF-4321-AFD9-E7463238FFDD}" srcOrd="0" destOrd="0" presId="urn:microsoft.com/office/officeart/2005/8/layout/hierarchy3"/>
    <dgm:cxn modelId="{7C28DB27-18CE-43C3-A0AE-755312DDED1B}" type="presParOf" srcId="{F4E231BD-8202-4DB9-B7B4-9D2C34D14F6D}" destId="{08F78F20-5257-4027-90A9-D01D4FCD1770}" srcOrd="1" destOrd="0" presId="urn:microsoft.com/office/officeart/2005/8/layout/hierarchy3"/>
    <dgm:cxn modelId="{751E0281-007E-47A6-8489-0FE54862E3DC}" type="presParOf" srcId="{F4E231BD-8202-4DB9-B7B4-9D2C34D14F6D}" destId="{C0A25C58-88A2-42EC-91A1-D690A266F6B5}" srcOrd="2" destOrd="0" presId="urn:microsoft.com/office/officeart/2005/8/layout/hierarchy3"/>
    <dgm:cxn modelId="{36999DCD-6111-466C-8D58-6095EEA51BBB}" type="presParOf" srcId="{F4E231BD-8202-4DB9-B7B4-9D2C34D14F6D}" destId="{6EEEA5EA-BB20-467D-A4F2-4B0C81D96401}" srcOrd="3" destOrd="0" presId="urn:microsoft.com/office/officeart/2005/8/layout/hierarchy3"/>
    <dgm:cxn modelId="{12EA042B-0C45-4BB9-86EF-41CD7AFDB598}" type="presParOf" srcId="{F4E231BD-8202-4DB9-B7B4-9D2C34D14F6D}" destId="{4311A88C-781A-470B-9FFA-5BA1B1F83EC6}" srcOrd="4" destOrd="0" presId="urn:microsoft.com/office/officeart/2005/8/layout/hierarchy3"/>
    <dgm:cxn modelId="{E6C0BDA9-8FC5-4531-83D8-4B267510597A}" type="presParOf" srcId="{F4E231BD-8202-4DB9-B7B4-9D2C34D14F6D}" destId="{300B8DE3-A653-48C0-98C8-2CA7D1836BDD}" srcOrd="5" destOrd="0" presId="urn:microsoft.com/office/officeart/2005/8/layout/hierarchy3"/>
    <dgm:cxn modelId="{B9FC8B18-5A92-4F85-83AE-02CEB8DED905}" type="presParOf" srcId="{D4A0DA18-D753-4B5A-B1A2-89E312D07246}" destId="{93866265-8FA0-462C-B4E1-5BD0AD8594BD}" srcOrd="1" destOrd="0" presId="urn:microsoft.com/office/officeart/2005/8/layout/hierarchy3"/>
    <dgm:cxn modelId="{464D7BC5-D6F2-4855-B56C-6E37C8AAA18B}" type="presParOf" srcId="{93866265-8FA0-462C-B4E1-5BD0AD8594BD}" destId="{8A2B6C49-697D-49A2-AD51-863CBDE55124}" srcOrd="0" destOrd="0" presId="urn:microsoft.com/office/officeart/2005/8/layout/hierarchy3"/>
    <dgm:cxn modelId="{495D27B5-9AB0-4454-B5DC-A8D7F9729A88}" type="presParOf" srcId="{8A2B6C49-697D-49A2-AD51-863CBDE55124}" destId="{4C89A31F-7CE8-47F9-BCBB-83101FDB025F}" srcOrd="0" destOrd="0" presId="urn:microsoft.com/office/officeart/2005/8/layout/hierarchy3"/>
    <dgm:cxn modelId="{BEBA6BD8-2708-4DDC-BD36-E00E1DD5154E}" type="presParOf" srcId="{8A2B6C49-697D-49A2-AD51-863CBDE55124}" destId="{394F7876-ECF8-40DA-B437-939F19668F03}" srcOrd="1" destOrd="0" presId="urn:microsoft.com/office/officeart/2005/8/layout/hierarchy3"/>
    <dgm:cxn modelId="{5CD155C9-4C35-4A3D-9063-63ACD8283E8D}" type="presParOf" srcId="{93866265-8FA0-462C-B4E1-5BD0AD8594BD}" destId="{989B48D1-E43E-44BD-A158-EAE6E738738D}" srcOrd="1" destOrd="0" presId="urn:microsoft.com/office/officeart/2005/8/layout/hierarchy3"/>
    <dgm:cxn modelId="{72F38E6B-81D8-4340-AAA6-89C4CA9FC7F0}" type="presParOf" srcId="{989B48D1-E43E-44BD-A158-EAE6E738738D}" destId="{65CF4DB0-1576-4248-8100-B81AE7E98063}" srcOrd="0" destOrd="0" presId="urn:microsoft.com/office/officeart/2005/8/layout/hierarchy3"/>
    <dgm:cxn modelId="{B5BED2CE-B67C-4240-94DC-9879B97E4D0A}" type="presParOf" srcId="{989B48D1-E43E-44BD-A158-EAE6E738738D}" destId="{63C06863-DBA8-414B-ADCF-A39B532073BD}" srcOrd="1" destOrd="0" presId="urn:microsoft.com/office/officeart/2005/8/layout/hierarchy3"/>
    <dgm:cxn modelId="{AF84D53A-3B60-4211-B996-C1D7E17538D1}" type="presParOf" srcId="{989B48D1-E43E-44BD-A158-EAE6E738738D}" destId="{EE19096E-CD9C-40DE-8080-90EB82AF9820}" srcOrd="2" destOrd="0" presId="urn:microsoft.com/office/officeart/2005/8/layout/hierarchy3"/>
    <dgm:cxn modelId="{1B0CC2E5-02EF-46C1-8AB2-D3E6020D00CA}" type="presParOf" srcId="{989B48D1-E43E-44BD-A158-EAE6E738738D}" destId="{1BC059E5-9200-4907-8358-451B553897D3}" srcOrd="3" destOrd="0" presId="urn:microsoft.com/office/officeart/2005/8/layout/hierarchy3"/>
    <dgm:cxn modelId="{572FFAB2-2C97-4DFF-AAEB-54F6E297505F}" type="presParOf" srcId="{D4A0DA18-D753-4B5A-B1A2-89E312D07246}" destId="{61A2D8DA-EBBD-4106-AC01-CCFA33A390CC}" srcOrd="2" destOrd="0" presId="urn:microsoft.com/office/officeart/2005/8/layout/hierarchy3"/>
    <dgm:cxn modelId="{BD835587-FF4B-4CA4-9754-A3D852B0BFE4}" type="presParOf" srcId="{61A2D8DA-EBBD-4106-AC01-CCFA33A390CC}" destId="{7FF46B6A-A95D-4B90-B3CA-BA4970E8A43B}" srcOrd="0" destOrd="0" presId="urn:microsoft.com/office/officeart/2005/8/layout/hierarchy3"/>
    <dgm:cxn modelId="{31424B58-770F-4964-A2D6-1E8540041CE2}" type="presParOf" srcId="{7FF46B6A-A95D-4B90-B3CA-BA4970E8A43B}" destId="{C26C47ED-AF59-4732-899B-0970989F67D0}" srcOrd="0" destOrd="0" presId="urn:microsoft.com/office/officeart/2005/8/layout/hierarchy3"/>
    <dgm:cxn modelId="{43EFB326-5E62-4F48-8732-130A7C472FA3}" type="presParOf" srcId="{7FF46B6A-A95D-4B90-B3CA-BA4970E8A43B}" destId="{EC97B3A6-35B1-4D53-A70B-CF4382D7941D}" srcOrd="1" destOrd="0" presId="urn:microsoft.com/office/officeart/2005/8/layout/hierarchy3"/>
    <dgm:cxn modelId="{63029884-1DE5-4E4F-BE09-4D4E87537605}" type="presParOf" srcId="{61A2D8DA-EBBD-4106-AC01-CCFA33A390CC}" destId="{FAFFC6F8-2819-4839-8FC4-3D41EDC3C91D}" srcOrd="1" destOrd="0" presId="urn:microsoft.com/office/officeart/2005/8/layout/hierarchy3"/>
    <dgm:cxn modelId="{9DAC2B62-580B-405E-9564-A24498587D98}" type="presParOf" srcId="{FAFFC6F8-2819-4839-8FC4-3D41EDC3C91D}" destId="{792AD8EF-210F-48F9-8BDD-7B0D99E6652B}" srcOrd="0" destOrd="0" presId="urn:microsoft.com/office/officeart/2005/8/layout/hierarchy3"/>
    <dgm:cxn modelId="{5733D53C-491B-409E-9139-ACD40D6D376E}" type="presParOf" srcId="{FAFFC6F8-2819-4839-8FC4-3D41EDC3C91D}" destId="{BB03F2E3-C95D-4689-89BD-237D8A3EA9CB}" srcOrd="1" destOrd="0" presId="urn:microsoft.com/office/officeart/2005/8/layout/hierarchy3"/>
    <dgm:cxn modelId="{20603F46-1E62-4635-9ADA-6484CD91E696}" type="presParOf" srcId="{FAFFC6F8-2819-4839-8FC4-3D41EDC3C91D}" destId="{765B6E59-A97A-4930-9D21-62BC2A9058EE}" srcOrd="2" destOrd="0" presId="urn:microsoft.com/office/officeart/2005/8/layout/hierarchy3"/>
    <dgm:cxn modelId="{1189C6A3-5ACF-48F9-9457-E6115EE4B8C3}" type="presParOf" srcId="{FAFFC6F8-2819-4839-8FC4-3D41EDC3C91D}" destId="{6F5D5261-003B-4336-A522-5CB44C3743A0}" srcOrd="3" destOrd="0" presId="urn:microsoft.com/office/officeart/2005/8/layout/hierarchy3"/>
    <dgm:cxn modelId="{3B9EB9E2-BDFE-4C7E-BC85-A7D3903CB7D2}" type="presParOf" srcId="{FAFFC6F8-2819-4839-8FC4-3D41EDC3C91D}" destId="{9C6B9E65-1496-4AF5-AA34-02DA713A3C5C}" srcOrd="4" destOrd="0" presId="urn:microsoft.com/office/officeart/2005/8/layout/hierarchy3"/>
    <dgm:cxn modelId="{5935887C-B0A8-4DE7-98CB-6FC06B98C653}" type="presParOf" srcId="{FAFFC6F8-2819-4839-8FC4-3D41EDC3C91D}" destId="{CC6EB53B-2504-42AE-96AD-F21791EBF3B4}" srcOrd="5" destOrd="0" presId="urn:microsoft.com/office/officeart/2005/8/layout/hierarchy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78041F-158E-4A8F-99AE-999C894B7CD6}">
      <dgm:prSet phldrT="[Text]"/>
      <dgm:spPr/>
      <dgm:t>
        <a:bodyPr/>
        <a:lstStyle/>
        <a:p>
          <a:pPr rtl="1"/>
          <a:r>
            <a:rPr lang="fa-IR" dirty="0" smtClean="0"/>
            <a:t>بند 19 سیاست کلی</a:t>
          </a:r>
          <a:endParaRPr lang="en-US" dirty="0"/>
        </a:p>
      </dgm:t>
    </dgm:pt>
    <dgm:pt modelId="{F2083BE8-7EBF-4E6D-9346-BCE6B5979854}" type="parTrans" cxnId="{309DF880-0015-487A-8CD2-670ADA4B37D9}">
      <dgm:prSet/>
      <dgm:spPr/>
      <dgm:t>
        <a:bodyPr/>
        <a:lstStyle/>
        <a:p>
          <a:pPr rtl="1"/>
          <a:endParaRPr lang="en-US"/>
        </a:p>
      </dgm:t>
    </dgm:pt>
    <dgm:pt modelId="{C877FCB0-798B-447E-B3F9-47FF473C31B6}" type="sibTrans" cxnId="{309DF880-0015-487A-8CD2-670ADA4B37D9}">
      <dgm:prSet/>
      <dgm:spPr/>
      <dgm:t>
        <a:bodyPr/>
        <a:lstStyle/>
        <a:p>
          <a:pPr rtl="1"/>
          <a:endParaRPr lang="en-US"/>
        </a:p>
      </dgm:t>
    </dgm:pt>
    <dgm:pt modelId="{35267A62-8CAB-4953-9DA7-A8E675D835EF}">
      <dgm:prSet phldrT="[Text]"/>
      <dgm:spPr/>
      <dgm:t>
        <a:bodyPr/>
        <a:lstStyle/>
        <a:p>
          <a:pPr rtl="1"/>
          <a:r>
            <a:rPr lang="fa-IR" dirty="0" smtClean="0"/>
            <a:t>زمینه‌سازی برای جذب و استفاده از </a:t>
          </a:r>
          <a:r>
            <a:rPr lang="fa-IR" dirty="0" err="1" smtClean="0"/>
            <a:t>ظرفیت‌های</a:t>
          </a:r>
          <a:r>
            <a:rPr lang="fa-IR" dirty="0" smtClean="0"/>
            <a:t> مردمی در نظام اداری.</a:t>
          </a:r>
          <a:endParaRPr lang="en-US" dirty="0"/>
        </a:p>
      </dgm:t>
    </dgm:pt>
    <dgm:pt modelId="{07B12193-226A-4BE8-947C-9D1C0F4E819D}" type="parTrans" cxnId="{A7FBEC71-6BF3-4A1B-B0F3-67D8EE5E7F79}">
      <dgm:prSet/>
      <dgm:spPr/>
      <dgm:t>
        <a:bodyPr/>
        <a:lstStyle/>
        <a:p>
          <a:pPr rtl="1"/>
          <a:endParaRPr lang="en-US"/>
        </a:p>
      </dgm:t>
    </dgm:pt>
    <dgm:pt modelId="{A2785193-5D16-4203-AD80-2ECA7591DB78}" type="sibTrans" cxnId="{A7FBEC71-6BF3-4A1B-B0F3-67D8EE5E7F79}">
      <dgm:prSet/>
      <dgm:spPr/>
      <dgm:t>
        <a:bodyPr/>
        <a:lstStyle/>
        <a:p>
          <a:pPr rtl="1"/>
          <a:endParaRPr lang="en-US"/>
        </a:p>
      </dgm:t>
    </dgm:pt>
    <dgm:pt modelId="{C1A83F32-DD0F-444D-B6D6-F1CA2E8829C5}" type="pres">
      <dgm:prSet presAssocID="{DD92B6B9-DE2E-47A2-A791-2AF9841D3423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A1821E8-D3E1-4FDA-9C7F-981C038DDDE8}" type="pres">
      <dgm:prSet presAssocID="{1278041F-158E-4A8F-99AE-999C894B7CD6}" presName="parentLin" presStyleCnt="0"/>
      <dgm:spPr/>
    </dgm:pt>
    <dgm:pt modelId="{0255F5AD-0F3F-4D4E-A6CC-FD3B2164E671}" type="pres">
      <dgm:prSet presAssocID="{1278041F-158E-4A8F-99AE-999C894B7CD6}" presName="parentLeftMargin" presStyleLbl="node1" presStyleIdx="0" presStyleCnt="1"/>
      <dgm:spPr/>
      <dgm:t>
        <a:bodyPr/>
        <a:lstStyle/>
        <a:p>
          <a:pPr rtl="1"/>
          <a:endParaRPr lang="fa-IR"/>
        </a:p>
      </dgm:t>
    </dgm:pt>
    <dgm:pt modelId="{829160B9-8C05-425F-B4C6-C219CD3F712E}" type="pres">
      <dgm:prSet presAssocID="{1278041F-158E-4A8F-99AE-999C894B7C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AC917-EEBC-48C7-85BF-1680731BA1C8}" type="pres">
      <dgm:prSet presAssocID="{1278041F-158E-4A8F-99AE-999C894B7CD6}" presName="negativeSpace" presStyleCnt="0"/>
      <dgm:spPr/>
    </dgm:pt>
    <dgm:pt modelId="{77927DA8-ED17-4401-962F-D91507BA76FC}" type="pres">
      <dgm:prSet presAssocID="{1278041F-158E-4A8F-99AE-999C894B7CD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EAED70-47FB-4D56-9989-D5EEDB586EE6}" type="presOf" srcId="{35267A62-8CAB-4953-9DA7-A8E675D835EF}" destId="{77927DA8-ED17-4401-962F-D91507BA76FC}" srcOrd="0" destOrd="0" presId="urn:microsoft.com/office/officeart/2005/8/layout/list1"/>
    <dgm:cxn modelId="{FC2C9742-485E-4035-98C7-98266C2D012A}" type="presOf" srcId="{1278041F-158E-4A8F-99AE-999C894B7CD6}" destId="{0255F5AD-0F3F-4D4E-A6CC-FD3B2164E671}" srcOrd="0" destOrd="0" presId="urn:microsoft.com/office/officeart/2005/8/layout/list1"/>
    <dgm:cxn modelId="{27B6CF19-7E15-4B2E-A15B-9B5F61541BB3}" type="presOf" srcId="{1278041F-158E-4A8F-99AE-999C894B7CD6}" destId="{829160B9-8C05-425F-B4C6-C219CD3F712E}" srcOrd="1" destOrd="0" presId="urn:microsoft.com/office/officeart/2005/8/layout/list1"/>
    <dgm:cxn modelId="{A7FBEC71-6BF3-4A1B-B0F3-67D8EE5E7F79}" srcId="{1278041F-158E-4A8F-99AE-999C894B7CD6}" destId="{35267A62-8CAB-4953-9DA7-A8E675D835EF}" srcOrd="0" destOrd="0" parTransId="{07B12193-226A-4BE8-947C-9D1C0F4E819D}" sibTransId="{A2785193-5D16-4203-AD80-2ECA7591DB78}"/>
    <dgm:cxn modelId="{430FAD77-AD57-4619-B29F-6251D1A24869}" type="presOf" srcId="{DD92B6B9-DE2E-47A2-A791-2AF9841D3423}" destId="{C1A83F32-DD0F-444D-B6D6-F1CA2E8829C5}" srcOrd="0" destOrd="0" presId="urn:microsoft.com/office/officeart/2005/8/layout/list1"/>
    <dgm:cxn modelId="{309DF880-0015-487A-8CD2-670ADA4B37D9}" srcId="{DD92B6B9-DE2E-47A2-A791-2AF9841D3423}" destId="{1278041F-158E-4A8F-99AE-999C894B7CD6}" srcOrd="0" destOrd="0" parTransId="{F2083BE8-7EBF-4E6D-9346-BCE6B5979854}" sibTransId="{C877FCB0-798B-447E-B3F9-47FF473C31B6}"/>
    <dgm:cxn modelId="{71E81103-9D31-4061-9E49-783DBF2CD63D}" type="presParOf" srcId="{C1A83F32-DD0F-444D-B6D6-F1CA2E8829C5}" destId="{8A1821E8-D3E1-4FDA-9C7F-981C038DDDE8}" srcOrd="0" destOrd="0" presId="urn:microsoft.com/office/officeart/2005/8/layout/list1"/>
    <dgm:cxn modelId="{1B6A54BB-21DC-4927-BDB1-868571DBC11F}" type="presParOf" srcId="{8A1821E8-D3E1-4FDA-9C7F-981C038DDDE8}" destId="{0255F5AD-0F3F-4D4E-A6CC-FD3B2164E671}" srcOrd="0" destOrd="0" presId="urn:microsoft.com/office/officeart/2005/8/layout/list1"/>
    <dgm:cxn modelId="{CD39F675-B925-4629-8FC0-B5560C74E351}" type="presParOf" srcId="{8A1821E8-D3E1-4FDA-9C7F-981C038DDDE8}" destId="{829160B9-8C05-425F-B4C6-C219CD3F712E}" srcOrd="1" destOrd="0" presId="urn:microsoft.com/office/officeart/2005/8/layout/list1"/>
    <dgm:cxn modelId="{B6B6FAD0-54EF-49BB-BFB0-A57403E70C12}" type="presParOf" srcId="{C1A83F32-DD0F-444D-B6D6-F1CA2E8829C5}" destId="{A04AC917-EEBC-48C7-85BF-1680731BA1C8}" srcOrd="1" destOrd="0" presId="urn:microsoft.com/office/officeart/2005/8/layout/list1"/>
    <dgm:cxn modelId="{1DF6605F-6C21-4732-86BF-A588683115CF}" type="presParOf" srcId="{C1A83F32-DD0F-444D-B6D6-F1CA2E8829C5}" destId="{77927DA8-ED17-4401-962F-D91507BA76FC}" srcOrd="2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bProcess4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err="1" smtClean="0"/>
            <a:t>عارضه‌یابی</a:t>
          </a:r>
          <a:r>
            <a:rPr lang="fa-IR" dirty="0" smtClean="0"/>
            <a:t> یا شناسایی مسائل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812139CD-60D2-49D0-B754-F95E18D421A5}">
      <dgm:prSet phldrT="[Text]"/>
      <dgm:spPr/>
      <dgm:t>
        <a:bodyPr/>
        <a:lstStyle/>
        <a:p>
          <a:pPr rtl="1"/>
          <a:r>
            <a:rPr lang="fa-IR" dirty="0" smtClean="0"/>
            <a:t>تدوین </a:t>
          </a:r>
          <a:r>
            <a:rPr lang="fa-IR" dirty="0" err="1" smtClean="0"/>
            <a:t>راه‌کارهای</a:t>
          </a:r>
          <a:r>
            <a:rPr lang="fa-IR" dirty="0" smtClean="0"/>
            <a:t> گوناگون</a:t>
          </a:r>
          <a:endParaRPr lang="en-US" dirty="0" smtClean="0"/>
        </a:p>
      </dgm:t>
    </dgm:pt>
    <dgm:pt modelId="{FB707699-8B19-457E-B68E-5FF5040F86CF}" type="parTrans" cxnId="{5E552675-2D87-4A4C-AEA0-2E68A1D6C98A}">
      <dgm:prSet/>
      <dgm:spPr/>
      <dgm:t>
        <a:bodyPr/>
        <a:lstStyle/>
        <a:p>
          <a:endParaRPr lang="en-US"/>
        </a:p>
      </dgm:t>
    </dgm:pt>
    <dgm:pt modelId="{ABB13EB4-DBDE-451D-A46A-B04D030142FE}" type="sibTrans" cxnId="{5E552675-2D87-4A4C-AEA0-2E68A1D6C98A}">
      <dgm:prSet/>
      <dgm:spPr/>
      <dgm:t>
        <a:bodyPr/>
        <a:lstStyle/>
        <a:p>
          <a:endParaRPr lang="en-US"/>
        </a:p>
      </dgm:t>
    </dgm:pt>
    <dgm:pt modelId="{B122F409-A8E1-4408-8F01-C794C325A0A3}">
      <dgm:prSet phldrT="[Text]"/>
      <dgm:spPr/>
      <dgm:t>
        <a:bodyPr/>
        <a:lstStyle/>
        <a:p>
          <a:pPr rtl="1"/>
          <a:r>
            <a:rPr lang="fa-IR" dirty="0" smtClean="0"/>
            <a:t>انتخاب </a:t>
          </a:r>
          <a:r>
            <a:rPr lang="fa-IR" dirty="0" err="1" smtClean="0"/>
            <a:t>راه‌کار</a:t>
          </a:r>
          <a:r>
            <a:rPr lang="fa-IR" dirty="0" smtClean="0"/>
            <a:t> + مجری</a:t>
          </a:r>
          <a:endParaRPr lang="en-US" dirty="0" smtClean="0"/>
        </a:p>
      </dgm:t>
    </dgm:pt>
    <dgm:pt modelId="{28374317-6840-4FB0-AB7E-70124973CF9C}" type="parTrans" cxnId="{1B051E88-DC50-44AD-8DB1-81D59C668AE1}">
      <dgm:prSet/>
      <dgm:spPr/>
      <dgm:t>
        <a:bodyPr/>
        <a:lstStyle/>
        <a:p>
          <a:endParaRPr lang="en-US"/>
        </a:p>
      </dgm:t>
    </dgm:pt>
    <dgm:pt modelId="{628726E2-29D8-4465-869E-50A2DAC83138}" type="sibTrans" cxnId="{1B051E88-DC50-44AD-8DB1-81D59C668AE1}">
      <dgm:prSet/>
      <dgm:spPr/>
      <dgm:t>
        <a:bodyPr/>
        <a:lstStyle/>
        <a:p>
          <a:endParaRPr lang="en-US"/>
        </a:p>
      </dgm:t>
    </dgm:pt>
    <dgm:pt modelId="{DC0601B4-C905-4025-BD24-9A107D3C694F}">
      <dgm:prSet phldrT="[Text]"/>
      <dgm:spPr/>
      <dgm:t>
        <a:bodyPr/>
        <a:lstStyle/>
        <a:p>
          <a:pPr rtl="1"/>
          <a:r>
            <a:rPr lang="fa-IR" dirty="0" smtClean="0"/>
            <a:t>اولویت‌بندی مسائل</a:t>
          </a:r>
          <a:endParaRPr lang="en-US" dirty="0" smtClean="0"/>
        </a:p>
      </dgm:t>
    </dgm:pt>
    <dgm:pt modelId="{76E4FE42-D15D-4DD3-A6EF-51EBB64DAD87}" type="parTrans" cxnId="{BCD8F185-D5D5-4214-8921-F747247AA04D}">
      <dgm:prSet/>
      <dgm:spPr/>
      <dgm:t>
        <a:bodyPr/>
        <a:lstStyle/>
        <a:p>
          <a:endParaRPr lang="en-US"/>
        </a:p>
      </dgm:t>
    </dgm:pt>
    <dgm:pt modelId="{53A4E820-C3DE-4C7D-A5BD-271453C81BAD}" type="sibTrans" cxnId="{BCD8F185-D5D5-4214-8921-F747247AA04D}">
      <dgm:prSet/>
      <dgm:spPr/>
      <dgm:t>
        <a:bodyPr/>
        <a:lstStyle/>
        <a:p>
          <a:endParaRPr lang="en-US"/>
        </a:p>
      </dgm:t>
    </dgm:pt>
    <dgm:pt modelId="{3948F54D-6ECD-4416-829A-C470D51EC281}">
      <dgm:prSet phldrT="[Text]"/>
      <dgm:spPr/>
      <dgm:t>
        <a:bodyPr/>
        <a:lstStyle/>
        <a:p>
          <a:pPr rtl="1"/>
          <a:r>
            <a:rPr lang="fa-IR" dirty="0" smtClean="0"/>
            <a:t>نظارت بر حسن اجرا</a:t>
          </a:r>
          <a:endParaRPr lang="en-US" dirty="0" smtClean="0"/>
        </a:p>
      </dgm:t>
    </dgm:pt>
    <dgm:pt modelId="{E13EC66C-E32B-4A29-98B1-00E5D731C27D}" type="parTrans" cxnId="{BF78F075-831E-4B5B-9D09-6D696D3F2696}">
      <dgm:prSet/>
      <dgm:spPr/>
      <dgm:t>
        <a:bodyPr/>
        <a:lstStyle/>
        <a:p>
          <a:endParaRPr lang="en-US"/>
        </a:p>
      </dgm:t>
    </dgm:pt>
    <dgm:pt modelId="{C064EA4F-62D0-496E-81D1-736B69A4D8B7}" type="sibTrans" cxnId="{BF78F075-831E-4B5B-9D09-6D696D3F2696}">
      <dgm:prSet/>
      <dgm:spPr/>
      <dgm:t>
        <a:bodyPr/>
        <a:lstStyle/>
        <a:p>
          <a:endParaRPr lang="en-US"/>
        </a:p>
      </dgm:t>
    </dgm:pt>
    <dgm:pt modelId="{26853A46-8564-4B45-AF14-4D3EC0B037B4}">
      <dgm:prSet phldrT="[Text]"/>
      <dgm:spPr/>
      <dgm:t>
        <a:bodyPr/>
        <a:lstStyle/>
        <a:p>
          <a:pPr rtl="1"/>
          <a:r>
            <a:rPr lang="fa-IR" dirty="0" smtClean="0"/>
            <a:t>ارزیابی </a:t>
          </a:r>
          <a:r>
            <a:rPr lang="fa-IR" dirty="0" err="1" smtClean="0"/>
            <a:t>راه‌کار</a:t>
          </a:r>
          <a:endParaRPr lang="en-US" dirty="0" smtClean="0"/>
        </a:p>
      </dgm:t>
    </dgm:pt>
    <dgm:pt modelId="{AB6E072B-CFE9-46FF-A6CB-FF1DDEA5BEBA}" type="parTrans" cxnId="{712F26B4-4085-4332-8AA7-F0E389B3D119}">
      <dgm:prSet/>
      <dgm:spPr/>
      <dgm:t>
        <a:bodyPr/>
        <a:lstStyle/>
        <a:p>
          <a:endParaRPr lang="en-US"/>
        </a:p>
      </dgm:t>
    </dgm:pt>
    <dgm:pt modelId="{DA78D104-22A3-4F7E-8650-327FC9556CCF}" type="sibTrans" cxnId="{712F26B4-4085-4332-8AA7-F0E389B3D119}">
      <dgm:prSet/>
      <dgm:spPr/>
      <dgm:t>
        <a:bodyPr/>
        <a:lstStyle/>
        <a:p>
          <a:endParaRPr lang="en-US"/>
        </a:p>
      </dgm:t>
    </dgm:pt>
    <dgm:pt modelId="{7C6F23B4-AA44-40BF-922F-81DAA76782AD}" type="pres">
      <dgm:prSet presAssocID="{DD92B6B9-DE2E-47A2-A791-2AF9841D3423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94363A6F-C8E4-4ADE-A8A2-6E743605FBE4}" type="pres">
      <dgm:prSet presAssocID="{3EF0778D-1FE3-403E-89A3-6C62227D55D3}" presName="compNode" presStyleCnt="0"/>
      <dgm:spPr/>
    </dgm:pt>
    <dgm:pt modelId="{5158E23D-A659-4BD3-924B-0B88FBDFAB66}" type="pres">
      <dgm:prSet presAssocID="{3EF0778D-1FE3-403E-89A3-6C62227D55D3}" presName="dummyConnPt" presStyleCnt="0"/>
      <dgm:spPr/>
    </dgm:pt>
    <dgm:pt modelId="{CBAD9BA8-D3E4-453A-ADF3-03DEC7F668F4}" type="pres">
      <dgm:prSet presAssocID="{3EF0778D-1FE3-403E-89A3-6C62227D55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ECB70F-AAFD-44EF-8011-395342677AC6}" type="pres">
      <dgm:prSet presAssocID="{7A49C9D0-1B9C-4948-9B1F-CCF9D2BE7B16}" presName="sibTrans" presStyleLbl="bgSibTrans2D1" presStyleIdx="0" presStyleCnt="5"/>
      <dgm:spPr/>
      <dgm:t>
        <a:bodyPr/>
        <a:lstStyle/>
        <a:p>
          <a:pPr rtl="1"/>
          <a:endParaRPr lang="fa-IR"/>
        </a:p>
      </dgm:t>
    </dgm:pt>
    <dgm:pt modelId="{58DA8649-69AC-4CA6-B1BD-8F436A24ABA5}" type="pres">
      <dgm:prSet presAssocID="{DC0601B4-C905-4025-BD24-9A107D3C694F}" presName="compNode" presStyleCnt="0"/>
      <dgm:spPr/>
    </dgm:pt>
    <dgm:pt modelId="{0D71A8FD-2120-4066-B348-ABDE1A8AEEA5}" type="pres">
      <dgm:prSet presAssocID="{DC0601B4-C905-4025-BD24-9A107D3C694F}" presName="dummyConnPt" presStyleCnt="0"/>
      <dgm:spPr/>
    </dgm:pt>
    <dgm:pt modelId="{776C40A0-BAC4-415C-940B-58F94CF9ABEE}" type="pres">
      <dgm:prSet presAssocID="{DC0601B4-C905-4025-BD24-9A107D3C69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AC3899A-43B9-478D-852A-CF1B62794B9B}" type="pres">
      <dgm:prSet presAssocID="{53A4E820-C3DE-4C7D-A5BD-271453C81BAD}" presName="sibTrans" presStyleLbl="bgSibTrans2D1" presStyleIdx="1" presStyleCnt="5"/>
      <dgm:spPr/>
      <dgm:t>
        <a:bodyPr/>
        <a:lstStyle/>
        <a:p>
          <a:pPr rtl="1"/>
          <a:endParaRPr lang="fa-IR"/>
        </a:p>
      </dgm:t>
    </dgm:pt>
    <dgm:pt modelId="{116EB733-2013-4CBD-8D9F-1C7A71A8EFA8}" type="pres">
      <dgm:prSet presAssocID="{812139CD-60D2-49D0-B754-F95E18D421A5}" presName="compNode" presStyleCnt="0"/>
      <dgm:spPr/>
    </dgm:pt>
    <dgm:pt modelId="{D372CEBA-24F0-4DD4-9718-12A219D05597}" type="pres">
      <dgm:prSet presAssocID="{812139CD-60D2-49D0-B754-F95E18D421A5}" presName="dummyConnPt" presStyleCnt="0"/>
      <dgm:spPr/>
    </dgm:pt>
    <dgm:pt modelId="{D444CA44-B7EE-48FB-9E78-03A044F57774}" type="pres">
      <dgm:prSet presAssocID="{812139CD-60D2-49D0-B754-F95E18D421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89D1C5-FCD7-4245-BD41-634B188EEC4F}" type="pres">
      <dgm:prSet presAssocID="{ABB13EB4-DBDE-451D-A46A-B04D030142FE}" presName="sibTrans" presStyleLbl="bgSibTrans2D1" presStyleIdx="2" presStyleCnt="5"/>
      <dgm:spPr/>
      <dgm:t>
        <a:bodyPr/>
        <a:lstStyle/>
        <a:p>
          <a:pPr rtl="1"/>
          <a:endParaRPr lang="fa-IR"/>
        </a:p>
      </dgm:t>
    </dgm:pt>
    <dgm:pt modelId="{823E3B74-95AC-4919-B286-DA78A53C2DA3}" type="pres">
      <dgm:prSet presAssocID="{B122F409-A8E1-4408-8F01-C794C325A0A3}" presName="compNode" presStyleCnt="0"/>
      <dgm:spPr/>
    </dgm:pt>
    <dgm:pt modelId="{C18D3B30-3D0E-4126-AE4A-598B675EC76E}" type="pres">
      <dgm:prSet presAssocID="{B122F409-A8E1-4408-8F01-C794C325A0A3}" presName="dummyConnPt" presStyleCnt="0"/>
      <dgm:spPr/>
    </dgm:pt>
    <dgm:pt modelId="{E5A20315-5F24-4901-9F73-5E2B68E269A0}" type="pres">
      <dgm:prSet presAssocID="{B122F409-A8E1-4408-8F01-C794C325A0A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F44D374-A619-41DC-ACCF-D70C4B11A7AC}" type="pres">
      <dgm:prSet presAssocID="{628726E2-29D8-4465-869E-50A2DAC83138}" presName="sibTrans" presStyleLbl="bgSibTrans2D1" presStyleIdx="3" presStyleCnt="5"/>
      <dgm:spPr/>
      <dgm:t>
        <a:bodyPr/>
        <a:lstStyle/>
        <a:p>
          <a:pPr rtl="1"/>
          <a:endParaRPr lang="fa-IR"/>
        </a:p>
      </dgm:t>
    </dgm:pt>
    <dgm:pt modelId="{D64D879D-52AD-4669-B86B-B88E724881F0}" type="pres">
      <dgm:prSet presAssocID="{3948F54D-6ECD-4416-829A-C470D51EC281}" presName="compNode" presStyleCnt="0"/>
      <dgm:spPr/>
    </dgm:pt>
    <dgm:pt modelId="{E6F0AD16-14DE-40B8-B3CE-B7780D750CEE}" type="pres">
      <dgm:prSet presAssocID="{3948F54D-6ECD-4416-829A-C470D51EC281}" presName="dummyConnPt" presStyleCnt="0"/>
      <dgm:spPr/>
    </dgm:pt>
    <dgm:pt modelId="{3071977B-44E0-496D-A785-369A3B7556E9}" type="pres">
      <dgm:prSet presAssocID="{3948F54D-6ECD-4416-829A-C470D51EC28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3F874B1-2CA7-4CCC-BA55-8B114DA8C4DF}" type="pres">
      <dgm:prSet presAssocID="{C064EA4F-62D0-496E-81D1-736B69A4D8B7}" presName="sibTrans" presStyleLbl="bgSibTrans2D1" presStyleIdx="4" presStyleCnt="5"/>
      <dgm:spPr/>
      <dgm:t>
        <a:bodyPr/>
        <a:lstStyle/>
        <a:p>
          <a:pPr rtl="1"/>
          <a:endParaRPr lang="fa-IR"/>
        </a:p>
      </dgm:t>
    </dgm:pt>
    <dgm:pt modelId="{9ED8BF6B-F41E-485D-8DAE-0C9274FACDBC}" type="pres">
      <dgm:prSet presAssocID="{26853A46-8564-4B45-AF14-4D3EC0B037B4}" presName="compNode" presStyleCnt="0"/>
      <dgm:spPr/>
    </dgm:pt>
    <dgm:pt modelId="{EDD558B7-64C8-4760-8C3A-AC5041C5ECE7}" type="pres">
      <dgm:prSet presAssocID="{26853A46-8564-4B45-AF14-4D3EC0B037B4}" presName="dummyConnPt" presStyleCnt="0"/>
      <dgm:spPr/>
    </dgm:pt>
    <dgm:pt modelId="{2B5541AA-6470-420D-8A6E-92676E5A36DC}" type="pres">
      <dgm:prSet presAssocID="{26853A46-8564-4B45-AF14-4D3EC0B037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FAC4476-5B1C-4C7E-8ABB-802BDE68DE78}" type="presOf" srcId="{DC0601B4-C905-4025-BD24-9A107D3C694F}" destId="{776C40A0-BAC4-415C-940B-58F94CF9ABEE}" srcOrd="0" destOrd="0" presId="urn:microsoft.com/office/officeart/2005/8/layout/bProcess4"/>
    <dgm:cxn modelId="{EC4BEA7C-D14C-4336-B52D-FD5E9ACCE029}" type="presOf" srcId="{53A4E820-C3DE-4C7D-A5BD-271453C81BAD}" destId="{7AC3899A-43B9-478D-852A-CF1B62794B9B}" srcOrd="0" destOrd="0" presId="urn:microsoft.com/office/officeart/2005/8/layout/bProcess4"/>
    <dgm:cxn modelId="{EF9F1224-744A-4E39-B877-385C902B3B41}" type="presOf" srcId="{ABB13EB4-DBDE-451D-A46A-B04D030142FE}" destId="{0889D1C5-FCD7-4245-BD41-634B188EEC4F}" srcOrd="0" destOrd="0" presId="urn:microsoft.com/office/officeart/2005/8/layout/bProcess4"/>
    <dgm:cxn modelId="{B34A9764-C4AC-482C-BFE2-BB52CF8E1F6E}" type="presOf" srcId="{812139CD-60D2-49D0-B754-F95E18D421A5}" destId="{D444CA44-B7EE-48FB-9E78-03A044F57774}" srcOrd="0" destOrd="0" presId="urn:microsoft.com/office/officeart/2005/8/layout/bProcess4"/>
    <dgm:cxn modelId="{C19A1FCA-3684-454E-AFA4-6E35AB858F2D}" type="presOf" srcId="{C064EA4F-62D0-496E-81D1-736B69A4D8B7}" destId="{E3F874B1-2CA7-4CCC-BA55-8B114DA8C4DF}" srcOrd="0" destOrd="0" presId="urn:microsoft.com/office/officeart/2005/8/layout/bProcess4"/>
    <dgm:cxn modelId="{F52C08AF-1B8E-49C3-B3F5-405ABB8CFFE9}" type="presOf" srcId="{7A49C9D0-1B9C-4948-9B1F-CCF9D2BE7B16}" destId="{70ECB70F-AAFD-44EF-8011-395342677AC6}" srcOrd="0" destOrd="0" presId="urn:microsoft.com/office/officeart/2005/8/layout/bProcess4"/>
    <dgm:cxn modelId="{77F7A272-A239-4893-AD2D-8C659147EB93}" type="presOf" srcId="{B122F409-A8E1-4408-8F01-C794C325A0A3}" destId="{E5A20315-5F24-4901-9F73-5E2B68E269A0}" srcOrd="0" destOrd="0" presId="urn:microsoft.com/office/officeart/2005/8/layout/bProcess4"/>
    <dgm:cxn modelId="{40091621-D045-481B-9666-2BFC1E8CD3FF}" type="presOf" srcId="{3948F54D-6ECD-4416-829A-C470D51EC281}" destId="{3071977B-44E0-496D-A785-369A3B7556E9}" srcOrd="0" destOrd="0" presId="urn:microsoft.com/office/officeart/2005/8/layout/bProcess4"/>
    <dgm:cxn modelId="{712F26B4-4085-4332-8AA7-F0E389B3D119}" srcId="{DD92B6B9-DE2E-47A2-A791-2AF9841D3423}" destId="{26853A46-8564-4B45-AF14-4D3EC0B037B4}" srcOrd="5" destOrd="0" parTransId="{AB6E072B-CFE9-46FF-A6CB-FF1DDEA5BEBA}" sibTransId="{DA78D104-22A3-4F7E-8650-327FC9556CCF}"/>
    <dgm:cxn modelId="{C71A727B-516C-41E9-853D-D03ED9E25784}" type="presOf" srcId="{3EF0778D-1FE3-403E-89A3-6C62227D55D3}" destId="{CBAD9BA8-D3E4-453A-ADF3-03DEC7F668F4}" srcOrd="0" destOrd="0" presId="urn:microsoft.com/office/officeart/2005/8/layout/bProcess4"/>
    <dgm:cxn modelId="{E1DD443D-0855-48BE-A8E1-C5F1B6176019}" type="presOf" srcId="{DD92B6B9-DE2E-47A2-A791-2AF9841D3423}" destId="{7C6F23B4-AA44-40BF-922F-81DAA76782AD}" srcOrd="0" destOrd="0" presId="urn:microsoft.com/office/officeart/2005/8/layout/bProcess4"/>
    <dgm:cxn modelId="{8E960F6B-50E6-4F52-AEF7-B02E8F617DA9}" type="presOf" srcId="{628726E2-29D8-4465-869E-50A2DAC83138}" destId="{5F44D374-A619-41DC-ACCF-D70C4B11A7AC}" srcOrd="0" destOrd="0" presId="urn:microsoft.com/office/officeart/2005/8/layout/bProcess4"/>
    <dgm:cxn modelId="{2611C3B7-A150-4DEC-A470-464E95D1F3A5}" type="presOf" srcId="{26853A46-8564-4B45-AF14-4D3EC0B037B4}" destId="{2B5541AA-6470-420D-8A6E-92676E5A36DC}" srcOrd="0" destOrd="0" presId="urn:microsoft.com/office/officeart/2005/8/layout/bProcess4"/>
    <dgm:cxn modelId="{BF78F075-831E-4B5B-9D09-6D696D3F2696}" srcId="{DD92B6B9-DE2E-47A2-A791-2AF9841D3423}" destId="{3948F54D-6ECD-4416-829A-C470D51EC281}" srcOrd="4" destOrd="0" parTransId="{E13EC66C-E32B-4A29-98B1-00E5D731C27D}" sibTransId="{C064EA4F-62D0-496E-81D1-736B69A4D8B7}"/>
    <dgm:cxn modelId="{5E552675-2D87-4A4C-AEA0-2E68A1D6C98A}" srcId="{DD92B6B9-DE2E-47A2-A791-2AF9841D3423}" destId="{812139CD-60D2-49D0-B754-F95E18D421A5}" srcOrd="2" destOrd="0" parTransId="{FB707699-8B19-457E-B68E-5FF5040F86CF}" sibTransId="{ABB13EB4-DBDE-451D-A46A-B04D030142FE}"/>
    <dgm:cxn modelId="{1B051E88-DC50-44AD-8DB1-81D59C668AE1}" srcId="{DD92B6B9-DE2E-47A2-A791-2AF9841D3423}" destId="{B122F409-A8E1-4408-8F01-C794C325A0A3}" srcOrd="3" destOrd="0" parTransId="{28374317-6840-4FB0-AB7E-70124973CF9C}" sibTransId="{628726E2-29D8-4465-869E-50A2DAC83138}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BCD8F185-D5D5-4214-8921-F747247AA04D}" srcId="{DD92B6B9-DE2E-47A2-A791-2AF9841D3423}" destId="{DC0601B4-C905-4025-BD24-9A107D3C694F}" srcOrd="1" destOrd="0" parTransId="{76E4FE42-D15D-4DD3-A6EF-51EBB64DAD87}" sibTransId="{53A4E820-C3DE-4C7D-A5BD-271453C81BAD}"/>
    <dgm:cxn modelId="{79DA9446-716B-49D2-B292-1E83809B0289}" type="presParOf" srcId="{7C6F23B4-AA44-40BF-922F-81DAA76782AD}" destId="{94363A6F-C8E4-4ADE-A8A2-6E743605FBE4}" srcOrd="0" destOrd="0" presId="urn:microsoft.com/office/officeart/2005/8/layout/bProcess4"/>
    <dgm:cxn modelId="{9EF49B20-DCCF-48DD-B928-9436B58C17AF}" type="presParOf" srcId="{94363A6F-C8E4-4ADE-A8A2-6E743605FBE4}" destId="{5158E23D-A659-4BD3-924B-0B88FBDFAB66}" srcOrd="0" destOrd="0" presId="urn:microsoft.com/office/officeart/2005/8/layout/bProcess4"/>
    <dgm:cxn modelId="{401A1B2B-7108-4201-9B82-0FAAD10C5C03}" type="presParOf" srcId="{94363A6F-C8E4-4ADE-A8A2-6E743605FBE4}" destId="{CBAD9BA8-D3E4-453A-ADF3-03DEC7F668F4}" srcOrd="1" destOrd="0" presId="urn:microsoft.com/office/officeart/2005/8/layout/bProcess4"/>
    <dgm:cxn modelId="{F78F6473-C376-4CF3-B4DC-A0391428855A}" type="presParOf" srcId="{7C6F23B4-AA44-40BF-922F-81DAA76782AD}" destId="{70ECB70F-AAFD-44EF-8011-395342677AC6}" srcOrd="1" destOrd="0" presId="urn:microsoft.com/office/officeart/2005/8/layout/bProcess4"/>
    <dgm:cxn modelId="{53D06F3A-B065-4A32-BF2D-C51BCEB9D700}" type="presParOf" srcId="{7C6F23B4-AA44-40BF-922F-81DAA76782AD}" destId="{58DA8649-69AC-4CA6-B1BD-8F436A24ABA5}" srcOrd="2" destOrd="0" presId="urn:microsoft.com/office/officeart/2005/8/layout/bProcess4"/>
    <dgm:cxn modelId="{F600D7F9-DC49-47AA-83AD-7B6F492B6249}" type="presParOf" srcId="{58DA8649-69AC-4CA6-B1BD-8F436A24ABA5}" destId="{0D71A8FD-2120-4066-B348-ABDE1A8AEEA5}" srcOrd="0" destOrd="0" presId="urn:microsoft.com/office/officeart/2005/8/layout/bProcess4"/>
    <dgm:cxn modelId="{B18282E2-313A-4F28-A106-128F2A04541C}" type="presParOf" srcId="{58DA8649-69AC-4CA6-B1BD-8F436A24ABA5}" destId="{776C40A0-BAC4-415C-940B-58F94CF9ABEE}" srcOrd="1" destOrd="0" presId="urn:microsoft.com/office/officeart/2005/8/layout/bProcess4"/>
    <dgm:cxn modelId="{CF97BE01-2808-463F-8254-99659A4F8734}" type="presParOf" srcId="{7C6F23B4-AA44-40BF-922F-81DAA76782AD}" destId="{7AC3899A-43B9-478D-852A-CF1B62794B9B}" srcOrd="3" destOrd="0" presId="urn:microsoft.com/office/officeart/2005/8/layout/bProcess4"/>
    <dgm:cxn modelId="{6731C810-B3E9-4ECB-A61D-78E9840CE98C}" type="presParOf" srcId="{7C6F23B4-AA44-40BF-922F-81DAA76782AD}" destId="{116EB733-2013-4CBD-8D9F-1C7A71A8EFA8}" srcOrd="4" destOrd="0" presId="urn:microsoft.com/office/officeart/2005/8/layout/bProcess4"/>
    <dgm:cxn modelId="{901E949D-B0D2-4C60-9940-7185BA9689BB}" type="presParOf" srcId="{116EB733-2013-4CBD-8D9F-1C7A71A8EFA8}" destId="{D372CEBA-24F0-4DD4-9718-12A219D05597}" srcOrd="0" destOrd="0" presId="urn:microsoft.com/office/officeart/2005/8/layout/bProcess4"/>
    <dgm:cxn modelId="{D1F39DE3-E693-4AA7-9060-0647FDF688D3}" type="presParOf" srcId="{116EB733-2013-4CBD-8D9F-1C7A71A8EFA8}" destId="{D444CA44-B7EE-48FB-9E78-03A044F57774}" srcOrd="1" destOrd="0" presId="urn:microsoft.com/office/officeart/2005/8/layout/bProcess4"/>
    <dgm:cxn modelId="{ACF8FC4D-11ED-4769-8AF1-1DB43D51606E}" type="presParOf" srcId="{7C6F23B4-AA44-40BF-922F-81DAA76782AD}" destId="{0889D1C5-FCD7-4245-BD41-634B188EEC4F}" srcOrd="5" destOrd="0" presId="urn:microsoft.com/office/officeart/2005/8/layout/bProcess4"/>
    <dgm:cxn modelId="{CB350F2F-CFD9-42EB-A6A3-424C9210BF6E}" type="presParOf" srcId="{7C6F23B4-AA44-40BF-922F-81DAA76782AD}" destId="{823E3B74-95AC-4919-B286-DA78A53C2DA3}" srcOrd="6" destOrd="0" presId="urn:microsoft.com/office/officeart/2005/8/layout/bProcess4"/>
    <dgm:cxn modelId="{0AD86E21-1C37-4BC3-B92B-679A31774BA6}" type="presParOf" srcId="{823E3B74-95AC-4919-B286-DA78A53C2DA3}" destId="{C18D3B30-3D0E-4126-AE4A-598B675EC76E}" srcOrd="0" destOrd="0" presId="urn:microsoft.com/office/officeart/2005/8/layout/bProcess4"/>
    <dgm:cxn modelId="{1BFA5ABC-6721-4472-9D4C-DEEDB7FFD4C1}" type="presParOf" srcId="{823E3B74-95AC-4919-B286-DA78A53C2DA3}" destId="{E5A20315-5F24-4901-9F73-5E2B68E269A0}" srcOrd="1" destOrd="0" presId="urn:microsoft.com/office/officeart/2005/8/layout/bProcess4"/>
    <dgm:cxn modelId="{66814454-4AFE-48FA-B71B-1E3EC36AD11D}" type="presParOf" srcId="{7C6F23B4-AA44-40BF-922F-81DAA76782AD}" destId="{5F44D374-A619-41DC-ACCF-D70C4B11A7AC}" srcOrd="7" destOrd="0" presId="urn:microsoft.com/office/officeart/2005/8/layout/bProcess4"/>
    <dgm:cxn modelId="{F6B5C659-4017-46DB-BF81-2DB46B3BF299}" type="presParOf" srcId="{7C6F23B4-AA44-40BF-922F-81DAA76782AD}" destId="{D64D879D-52AD-4669-B86B-B88E724881F0}" srcOrd="8" destOrd="0" presId="urn:microsoft.com/office/officeart/2005/8/layout/bProcess4"/>
    <dgm:cxn modelId="{48AE03B1-E920-4A59-9261-6341D7A2BBFC}" type="presParOf" srcId="{D64D879D-52AD-4669-B86B-B88E724881F0}" destId="{E6F0AD16-14DE-40B8-B3CE-B7780D750CEE}" srcOrd="0" destOrd="0" presId="urn:microsoft.com/office/officeart/2005/8/layout/bProcess4"/>
    <dgm:cxn modelId="{437C66E3-B197-41E1-806D-4F24E7432D4D}" type="presParOf" srcId="{D64D879D-52AD-4669-B86B-B88E724881F0}" destId="{3071977B-44E0-496D-A785-369A3B7556E9}" srcOrd="1" destOrd="0" presId="urn:microsoft.com/office/officeart/2005/8/layout/bProcess4"/>
    <dgm:cxn modelId="{75F10C9E-4520-488C-A0B8-7F9BE08B6749}" type="presParOf" srcId="{7C6F23B4-AA44-40BF-922F-81DAA76782AD}" destId="{E3F874B1-2CA7-4CCC-BA55-8B114DA8C4DF}" srcOrd="9" destOrd="0" presId="urn:microsoft.com/office/officeart/2005/8/layout/bProcess4"/>
    <dgm:cxn modelId="{7828A446-8A69-449A-AF58-3D9F84A040CE}" type="presParOf" srcId="{7C6F23B4-AA44-40BF-922F-81DAA76782AD}" destId="{9ED8BF6B-F41E-485D-8DAE-0C9274FACDBC}" srcOrd="10" destOrd="0" presId="urn:microsoft.com/office/officeart/2005/8/layout/bProcess4"/>
    <dgm:cxn modelId="{7FB5ACAB-462D-43C2-AE77-9FD8CB9C1FC9}" type="presParOf" srcId="{9ED8BF6B-F41E-485D-8DAE-0C9274FACDBC}" destId="{EDD558B7-64C8-4760-8C3A-AC5041C5ECE7}" srcOrd="0" destOrd="0" presId="urn:microsoft.com/office/officeart/2005/8/layout/bProcess4"/>
    <dgm:cxn modelId="{87383321-14A2-4542-9D04-163B5931D3F4}" type="presParOf" srcId="{9ED8BF6B-F41E-485D-8DAE-0C9274FACDBC}" destId="{2B5541AA-6470-420D-8A6E-92676E5A36DC}" srcOrd="1" destOrd="0" presId="urn:microsoft.com/office/officeart/2005/8/layout/bProcess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921423-3445-48D1-8B20-32E60BE37550}">
      <dgm:prSet/>
      <dgm:spPr/>
      <dgm:t>
        <a:bodyPr/>
        <a:lstStyle/>
        <a:p>
          <a:pPr rtl="1"/>
          <a:r>
            <a:rPr lang="fa-IR" smtClean="0"/>
            <a:t>روش‌های سنتی مبارزه با فساد:</a:t>
          </a:r>
          <a:endParaRPr lang="fa-IR" dirty="0" smtClean="0"/>
        </a:p>
      </dgm:t>
    </dgm:pt>
    <dgm:pt modelId="{6003876C-037A-4C73-8AB8-5A06230C7E19}" type="par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935340B5-0E2F-4AFF-9578-4B95D9F4A660}" type="sib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C058C031-B435-41C3-8465-EC77809FFBC4}">
      <dgm:prSet/>
      <dgm:spPr/>
      <dgm:t>
        <a:bodyPr/>
        <a:lstStyle/>
        <a:p>
          <a:pPr rtl="1"/>
          <a:r>
            <a:rPr lang="fa-IR" dirty="0" smtClean="0"/>
            <a:t>مطرح شدن ضرورت مبارزه با فساد در قوانین مختلف، و از دهان مسئولین مختلف!</a:t>
          </a:r>
        </a:p>
      </dgm:t>
    </dgm:pt>
    <dgm:pt modelId="{C1D8A516-63E3-4C88-8A0B-0AF5CDDE8C89}" type="parTrans" cxnId="{78C0CD52-E448-4E24-BDCC-7AFA40C3CB4B}">
      <dgm:prSet/>
      <dgm:spPr/>
      <dgm:t>
        <a:bodyPr/>
        <a:lstStyle/>
        <a:p>
          <a:pPr rtl="1"/>
          <a:endParaRPr lang="en-US"/>
        </a:p>
      </dgm:t>
    </dgm:pt>
    <dgm:pt modelId="{F8C68950-F837-44D7-843A-8E4A0D55F255}" type="sibTrans" cxnId="{78C0CD52-E448-4E24-BDCC-7AFA40C3CB4B}">
      <dgm:prSet/>
      <dgm:spPr/>
      <dgm:t>
        <a:bodyPr/>
        <a:lstStyle/>
        <a:p>
          <a:pPr rtl="1"/>
          <a:endParaRPr lang="en-US"/>
        </a:p>
      </dgm:t>
    </dgm:pt>
    <dgm:pt modelId="{81E2CDAB-AEFD-47EE-98B2-2DBEBAF547B9}">
      <dgm:prSet/>
      <dgm:spPr/>
      <dgm:t>
        <a:bodyPr/>
        <a:lstStyle/>
        <a:p>
          <a:pPr rtl="1"/>
          <a:r>
            <a:rPr lang="fa-IR" smtClean="0"/>
            <a:t>ایجاد سازمان‌های عریض و طویل برای نظارت و مبارزه با مفاسد!</a:t>
          </a:r>
          <a:endParaRPr lang="fa-IR" dirty="0" smtClean="0"/>
        </a:p>
      </dgm:t>
    </dgm:pt>
    <dgm:pt modelId="{A1D9715D-BC58-473A-8483-9E7D3389726A}" type="parTrans" cxnId="{1F02797A-C185-48F1-BA28-4552F744A125}">
      <dgm:prSet/>
      <dgm:spPr/>
      <dgm:t>
        <a:bodyPr/>
        <a:lstStyle/>
        <a:p>
          <a:pPr rtl="1"/>
          <a:endParaRPr lang="en-US"/>
        </a:p>
      </dgm:t>
    </dgm:pt>
    <dgm:pt modelId="{55B53A47-0EC5-46C7-8883-2B0C6B15A4BB}" type="sibTrans" cxnId="{1F02797A-C185-48F1-BA28-4552F744A125}">
      <dgm:prSet/>
      <dgm:spPr/>
      <dgm:t>
        <a:bodyPr/>
        <a:lstStyle/>
        <a:p>
          <a:pPr rtl="1"/>
          <a:endParaRPr lang="en-US"/>
        </a:p>
      </dgm:t>
    </dgm:pt>
    <dgm:pt modelId="{68613C49-A6BA-493E-8BC8-8FCEFB4BDDBA}">
      <dgm:prSet/>
      <dgm:spPr/>
      <dgm:t>
        <a:bodyPr/>
        <a:lstStyle/>
        <a:p>
          <a:pPr rtl="1"/>
          <a:r>
            <a:rPr lang="fa-IR" smtClean="0"/>
            <a:t>مشکلات:</a:t>
          </a:r>
          <a:endParaRPr lang="fa-IR" dirty="0" smtClean="0"/>
        </a:p>
      </dgm:t>
    </dgm:pt>
    <dgm:pt modelId="{65DA4FB2-45F8-4D31-A9C7-20D38214EE74}" type="parTrans" cxnId="{98C961F8-614D-49A1-B7B7-DFAB215D48F5}">
      <dgm:prSet/>
      <dgm:spPr/>
      <dgm:t>
        <a:bodyPr/>
        <a:lstStyle/>
        <a:p>
          <a:pPr rtl="1"/>
          <a:endParaRPr lang="en-US"/>
        </a:p>
      </dgm:t>
    </dgm:pt>
    <dgm:pt modelId="{B1318843-45CC-4A51-A89E-53195A392FC6}" type="sibTrans" cxnId="{98C961F8-614D-49A1-B7B7-DFAB215D48F5}">
      <dgm:prSet/>
      <dgm:spPr/>
      <dgm:t>
        <a:bodyPr/>
        <a:lstStyle/>
        <a:p>
          <a:pPr rtl="1"/>
          <a:endParaRPr lang="en-US"/>
        </a:p>
      </dgm:t>
    </dgm:pt>
    <dgm:pt modelId="{81188453-08B0-4A03-AE1B-5F2976133CC6}">
      <dgm:prSet/>
      <dgm:spPr/>
      <dgm:t>
        <a:bodyPr/>
        <a:lstStyle/>
        <a:p>
          <a:pPr rtl="1"/>
          <a:r>
            <a:rPr lang="fa-IR" dirty="0" smtClean="0"/>
            <a:t>فرض نادرست: دستگاه‌ها در راستای وظایف می‌کنند!</a:t>
          </a:r>
        </a:p>
      </dgm:t>
    </dgm:pt>
    <dgm:pt modelId="{173C64DB-A50D-4F20-BDF4-1EBD066D0423}" type="parTrans" cxnId="{AA310498-D2B2-4AC6-8F2C-BDAB158E2BC3}">
      <dgm:prSet/>
      <dgm:spPr/>
      <dgm:t>
        <a:bodyPr/>
        <a:lstStyle/>
        <a:p>
          <a:pPr rtl="1"/>
          <a:endParaRPr lang="en-US"/>
        </a:p>
      </dgm:t>
    </dgm:pt>
    <dgm:pt modelId="{5D1AA0D8-7EC1-4024-836E-068B6F90E6C4}" type="sibTrans" cxnId="{AA310498-D2B2-4AC6-8F2C-BDAB158E2BC3}">
      <dgm:prSet/>
      <dgm:spPr/>
      <dgm:t>
        <a:bodyPr/>
        <a:lstStyle/>
        <a:p>
          <a:pPr rtl="1"/>
          <a:endParaRPr lang="en-US"/>
        </a:p>
      </dgm:t>
    </dgm:pt>
    <dgm:pt modelId="{29BB9BA1-5041-4F5D-A1B9-1F4CCABEE242}">
      <dgm:prSet/>
      <dgm:spPr/>
      <dgm:t>
        <a:bodyPr/>
        <a:lstStyle/>
        <a:p>
          <a:pPr rtl="1"/>
          <a:r>
            <a:rPr lang="fa-IR" dirty="0" smtClean="0"/>
            <a:t>کندی، ناکارآمدی، ناتوانی؛</a:t>
          </a:r>
        </a:p>
      </dgm:t>
    </dgm:pt>
    <dgm:pt modelId="{C8BA9472-19CC-4C34-8A21-4063C2D15CE5}" type="parTrans" cxnId="{01558B9F-9382-4EEC-BF8F-2116249E66E1}">
      <dgm:prSet/>
      <dgm:spPr/>
      <dgm:t>
        <a:bodyPr/>
        <a:lstStyle/>
        <a:p>
          <a:pPr rtl="1"/>
          <a:endParaRPr lang="en-US"/>
        </a:p>
      </dgm:t>
    </dgm:pt>
    <dgm:pt modelId="{0AA01DD3-9684-47DB-81BF-1E0B8D2B14AB}" type="sibTrans" cxnId="{01558B9F-9382-4EEC-BF8F-2116249E66E1}">
      <dgm:prSet/>
      <dgm:spPr/>
      <dgm:t>
        <a:bodyPr/>
        <a:lstStyle/>
        <a:p>
          <a:pPr rtl="1"/>
          <a:endParaRPr lang="en-US"/>
        </a:p>
      </dgm:t>
    </dgm:pt>
    <dgm:pt modelId="{D49DCE7A-7196-4329-938F-B939927D7F15}">
      <dgm:prSet/>
      <dgm:spPr/>
      <dgm:t>
        <a:bodyPr/>
        <a:lstStyle/>
        <a:p>
          <a:pPr rtl="1"/>
          <a:r>
            <a:rPr lang="fa-IR" dirty="0" smtClean="0"/>
            <a:t>هزینه بالا</a:t>
          </a:r>
          <a:br>
            <a:rPr lang="fa-IR" dirty="0" smtClean="0"/>
          </a:br>
          <a:r>
            <a:rPr lang="fa-IR" dirty="0" smtClean="0"/>
            <a:t>(نیروی انسانی، تجهیزات، ...)</a:t>
          </a:r>
        </a:p>
      </dgm:t>
    </dgm:pt>
    <dgm:pt modelId="{3FB1D6A3-5183-4986-BF97-938855FA25F0}" type="parTrans" cxnId="{0A1C2AC9-45A6-49DB-986A-D8CEAD528368}">
      <dgm:prSet/>
      <dgm:spPr/>
      <dgm:t>
        <a:bodyPr/>
        <a:lstStyle/>
        <a:p>
          <a:pPr rtl="1"/>
          <a:endParaRPr lang="en-US"/>
        </a:p>
      </dgm:t>
    </dgm:pt>
    <dgm:pt modelId="{7920DCA2-14D4-4C3F-A7FB-FBD2C4953271}" type="sibTrans" cxnId="{0A1C2AC9-45A6-49DB-986A-D8CEAD528368}">
      <dgm:prSet/>
      <dgm:spPr/>
      <dgm:t>
        <a:bodyPr/>
        <a:lstStyle/>
        <a:p>
          <a:pPr rtl="1"/>
          <a:endParaRPr lang="en-US"/>
        </a:p>
      </dgm:t>
    </dgm:pt>
    <dgm:pt modelId="{D0C03151-620F-4043-A5BF-DC175F760D53}">
      <dgm:prSet/>
      <dgm:spPr/>
      <dgm:t>
        <a:bodyPr/>
        <a:lstStyle/>
        <a:p>
          <a:pPr rtl="1"/>
          <a:r>
            <a:rPr lang="fa-IR" smtClean="0"/>
            <a:t>فساد!</a:t>
          </a:r>
          <a:endParaRPr lang="fa-IR" dirty="0" smtClean="0"/>
        </a:p>
      </dgm:t>
    </dgm:pt>
    <dgm:pt modelId="{C4BAB691-B89C-4FE9-94D4-76B75D8C1ACC}" type="parTrans" cxnId="{86C09422-97EC-4AC8-95EF-4C6C46DA3589}">
      <dgm:prSet/>
      <dgm:spPr/>
      <dgm:t>
        <a:bodyPr/>
        <a:lstStyle/>
        <a:p>
          <a:pPr rtl="1"/>
          <a:endParaRPr lang="en-US"/>
        </a:p>
      </dgm:t>
    </dgm:pt>
    <dgm:pt modelId="{1596E153-3F16-4DD4-B811-E221D5953DE6}" type="sibTrans" cxnId="{86C09422-97EC-4AC8-95EF-4C6C46DA3589}">
      <dgm:prSet/>
      <dgm:spPr/>
      <dgm:t>
        <a:bodyPr/>
        <a:lstStyle/>
        <a:p>
          <a:pPr rtl="1"/>
          <a:endParaRPr lang="en-US"/>
        </a:p>
      </dgm:t>
    </dgm:pt>
    <dgm:pt modelId="{8721411A-1A8F-4E4D-A93A-3EB19FF2366A}" type="pres">
      <dgm:prSet presAssocID="{DD92B6B9-DE2E-47A2-A791-2AF9841D342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4EB0081-12CD-4BFC-B239-2E062CAF9C3A}" type="pres">
      <dgm:prSet presAssocID="{68613C49-A6BA-493E-8BC8-8FCEFB4BDDBA}" presName="boxAndChildren" presStyleCnt="0"/>
      <dgm:spPr/>
    </dgm:pt>
    <dgm:pt modelId="{D55206A8-1467-4774-AED0-C8CD57383006}" type="pres">
      <dgm:prSet presAssocID="{68613C49-A6BA-493E-8BC8-8FCEFB4BDDBA}" presName="parentTextBox" presStyleLbl="node1" presStyleIdx="0" presStyleCnt="2"/>
      <dgm:spPr/>
      <dgm:t>
        <a:bodyPr/>
        <a:lstStyle/>
        <a:p>
          <a:pPr rtl="1"/>
          <a:endParaRPr lang="fa-IR"/>
        </a:p>
      </dgm:t>
    </dgm:pt>
    <dgm:pt modelId="{FD54A677-2672-469C-953F-C5796DD1E0B6}" type="pres">
      <dgm:prSet presAssocID="{68613C49-A6BA-493E-8BC8-8FCEFB4BDDBA}" presName="entireBox" presStyleLbl="node1" presStyleIdx="0" presStyleCnt="2"/>
      <dgm:spPr/>
      <dgm:t>
        <a:bodyPr/>
        <a:lstStyle/>
        <a:p>
          <a:pPr rtl="1"/>
          <a:endParaRPr lang="fa-IR"/>
        </a:p>
      </dgm:t>
    </dgm:pt>
    <dgm:pt modelId="{19314082-C48D-48CD-977D-0C397EE224C2}" type="pres">
      <dgm:prSet presAssocID="{68613C49-A6BA-493E-8BC8-8FCEFB4BDDBA}" presName="descendantBox" presStyleCnt="0"/>
      <dgm:spPr/>
    </dgm:pt>
    <dgm:pt modelId="{4084BF04-FF56-4598-8884-6E3FA7C93056}" type="pres">
      <dgm:prSet presAssocID="{81188453-08B0-4A03-AE1B-5F2976133CC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DF852-566C-4C60-8806-205AA12F9B75}" type="pres">
      <dgm:prSet presAssocID="{29BB9BA1-5041-4F5D-A1B9-1F4CCABEE24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07EDF63-7790-4250-B22B-BF612D759A06}" type="pres">
      <dgm:prSet presAssocID="{D49DCE7A-7196-4329-938F-B939927D7F15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51A23-1223-4E4E-BC25-1341EFC5CFAD}" type="pres">
      <dgm:prSet presAssocID="{D0C03151-620F-4043-A5BF-DC175F760D53}" presName="childTextBox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B450577-2805-4617-8882-1A697B17FF3E}" type="pres">
      <dgm:prSet presAssocID="{935340B5-0E2F-4AFF-9578-4B95D9F4A660}" presName="sp" presStyleCnt="0"/>
      <dgm:spPr/>
    </dgm:pt>
    <dgm:pt modelId="{38292BBC-8CD3-4B0A-8DBF-532C83CD03B2}" type="pres">
      <dgm:prSet presAssocID="{23921423-3445-48D1-8B20-32E60BE37550}" presName="arrowAndChildren" presStyleCnt="0"/>
      <dgm:spPr/>
    </dgm:pt>
    <dgm:pt modelId="{0EA61501-28CB-46BE-9D70-87BF8C8BF274}" type="pres">
      <dgm:prSet presAssocID="{23921423-3445-48D1-8B20-32E60BE37550}" presName="parentTextArrow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3BE6101-87C3-470D-9885-BAB8E14B34A9}" type="pres">
      <dgm:prSet presAssocID="{23921423-3445-48D1-8B20-32E60BE37550}" presName="arrow" presStyleLbl="node1" presStyleIdx="1" presStyleCnt="2"/>
      <dgm:spPr/>
      <dgm:t>
        <a:bodyPr/>
        <a:lstStyle/>
        <a:p>
          <a:pPr rtl="1"/>
          <a:endParaRPr lang="fa-IR"/>
        </a:p>
      </dgm:t>
    </dgm:pt>
    <dgm:pt modelId="{4548E43F-27C0-4F11-AE68-1AC62F0E27CB}" type="pres">
      <dgm:prSet presAssocID="{23921423-3445-48D1-8B20-32E60BE37550}" presName="descendantArrow" presStyleCnt="0"/>
      <dgm:spPr/>
    </dgm:pt>
    <dgm:pt modelId="{CBA3D226-A767-4313-BE9C-5E2E8ED489A7}" type="pres">
      <dgm:prSet presAssocID="{C058C031-B435-41C3-8465-EC77809FFBC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0101C-7464-48A8-8EF0-E8BE634A65F5}" type="pres">
      <dgm:prSet presAssocID="{81E2CDAB-AEFD-47EE-98B2-2DBEBAF547B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1226F33-F44F-4D01-8E15-2919A2FDDBBD}" type="presOf" srcId="{DD92B6B9-DE2E-47A2-A791-2AF9841D3423}" destId="{8721411A-1A8F-4E4D-A93A-3EB19FF2366A}" srcOrd="0" destOrd="0" presId="urn:microsoft.com/office/officeart/2005/8/layout/process4"/>
    <dgm:cxn modelId="{6EC2B1A6-CA40-490D-B707-1090C07A0754}" srcId="{DD92B6B9-DE2E-47A2-A791-2AF9841D3423}" destId="{23921423-3445-48D1-8B20-32E60BE37550}" srcOrd="0" destOrd="0" parTransId="{6003876C-037A-4C73-8AB8-5A06230C7E19}" sibTransId="{935340B5-0E2F-4AFF-9578-4B95D9F4A660}"/>
    <dgm:cxn modelId="{03551E0B-16DE-4DC4-B5F3-5CD143255795}" type="presOf" srcId="{68613C49-A6BA-493E-8BC8-8FCEFB4BDDBA}" destId="{D55206A8-1467-4774-AED0-C8CD57383006}" srcOrd="0" destOrd="0" presId="urn:microsoft.com/office/officeart/2005/8/layout/process4"/>
    <dgm:cxn modelId="{AA310498-D2B2-4AC6-8F2C-BDAB158E2BC3}" srcId="{68613C49-A6BA-493E-8BC8-8FCEFB4BDDBA}" destId="{81188453-08B0-4A03-AE1B-5F2976133CC6}" srcOrd="0" destOrd="0" parTransId="{173C64DB-A50D-4F20-BDF4-1EBD066D0423}" sibTransId="{5D1AA0D8-7EC1-4024-836E-068B6F90E6C4}"/>
    <dgm:cxn modelId="{78216159-2D4B-416A-9245-93586021BF90}" type="presOf" srcId="{23921423-3445-48D1-8B20-32E60BE37550}" destId="{63BE6101-87C3-470D-9885-BAB8E14B34A9}" srcOrd="1" destOrd="0" presId="urn:microsoft.com/office/officeart/2005/8/layout/process4"/>
    <dgm:cxn modelId="{577A25FD-C182-46B9-AE05-4D20459B5D40}" type="presOf" srcId="{68613C49-A6BA-493E-8BC8-8FCEFB4BDDBA}" destId="{FD54A677-2672-469C-953F-C5796DD1E0B6}" srcOrd="1" destOrd="0" presId="urn:microsoft.com/office/officeart/2005/8/layout/process4"/>
    <dgm:cxn modelId="{0B327CC2-6E36-4920-AB04-066B66C36A2D}" type="presOf" srcId="{81188453-08B0-4A03-AE1B-5F2976133CC6}" destId="{4084BF04-FF56-4598-8884-6E3FA7C93056}" srcOrd="0" destOrd="0" presId="urn:microsoft.com/office/officeart/2005/8/layout/process4"/>
    <dgm:cxn modelId="{0A1C2AC9-45A6-49DB-986A-D8CEAD528368}" srcId="{68613C49-A6BA-493E-8BC8-8FCEFB4BDDBA}" destId="{D49DCE7A-7196-4329-938F-B939927D7F15}" srcOrd="2" destOrd="0" parTransId="{3FB1D6A3-5183-4986-BF97-938855FA25F0}" sibTransId="{7920DCA2-14D4-4C3F-A7FB-FBD2C4953271}"/>
    <dgm:cxn modelId="{16EDCBD5-06E3-4DC2-A987-B3D70F7F33B2}" type="presOf" srcId="{D49DCE7A-7196-4329-938F-B939927D7F15}" destId="{607EDF63-7790-4250-B22B-BF612D759A06}" srcOrd="0" destOrd="0" presId="urn:microsoft.com/office/officeart/2005/8/layout/process4"/>
    <dgm:cxn modelId="{BA357F03-F268-483C-90DD-F53B876C74A0}" type="presOf" srcId="{29BB9BA1-5041-4F5D-A1B9-1F4CCABEE242}" destId="{1FEDF852-566C-4C60-8806-205AA12F9B75}" srcOrd="0" destOrd="0" presId="urn:microsoft.com/office/officeart/2005/8/layout/process4"/>
    <dgm:cxn modelId="{68B8D0BE-4903-427E-93AC-D19F43B6FF01}" type="presOf" srcId="{C058C031-B435-41C3-8465-EC77809FFBC4}" destId="{CBA3D226-A767-4313-BE9C-5E2E8ED489A7}" srcOrd="0" destOrd="0" presId="urn:microsoft.com/office/officeart/2005/8/layout/process4"/>
    <dgm:cxn modelId="{4B2C78D8-6E0D-4519-B9FF-35598B0AED0D}" type="presOf" srcId="{23921423-3445-48D1-8B20-32E60BE37550}" destId="{0EA61501-28CB-46BE-9D70-87BF8C8BF274}" srcOrd="0" destOrd="0" presId="urn:microsoft.com/office/officeart/2005/8/layout/process4"/>
    <dgm:cxn modelId="{1F02797A-C185-48F1-BA28-4552F744A125}" srcId="{23921423-3445-48D1-8B20-32E60BE37550}" destId="{81E2CDAB-AEFD-47EE-98B2-2DBEBAF547B9}" srcOrd="1" destOrd="0" parTransId="{A1D9715D-BC58-473A-8483-9E7D3389726A}" sibTransId="{55B53A47-0EC5-46C7-8883-2B0C6B15A4BB}"/>
    <dgm:cxn modelId="{98C961F8-614D-49A1-B7B7-DFAB215D48F5}" srcId="{DD92B6B9-DE2E-47A2-A791-2AF9841D3423}" destId="{68613C49-A6BA-493E-8BC8-8FCEFB4BDDBA}" srcOrd="1" destOrd="0" parTransId="{65DA4FB2-45F8-4D31-A9C7-20D38214EE74}" sibTransId="{B1318843-45CC-4A51-A89E-53195A392FC6}"/>
    <dgm:cxn modelId="{BD9C023E-5A57-4179-AC0A-6150F8199B08}" type="presOf" srcId="{81E2CDAB-AEFD-47EE-98B2-2DBEBAF547B9}" destId="{2480101C-7464-48A8-8EF0-E8BE634A65F5}" srcOrd="0" destOrd="0" presId="urn:microsoft.com/office/officeart/2005/8/layout/process4"/>
    <dgm:cxn modelId="{86C09422-97EC-4AC8-95EF-4C6C46DA3589}" srcId="{68613C49-A6BA-493E-8BC8-8FCEFB4BDDBA}" destId="{D0C03151-620F-4043-A5BF-DC175F760D53}" srcOrd="3" destOrd="0" parTransId="{C4BAB691-B89C-4FE9-94D4-76B75D8C1ACC}" sibTransId="{1596E153-3F16-4DD4-B811-E221D5953DE6}"/>
    <dgm:cxn modelId="{E83B5036-012E-40D1-966A-B8546A122CAA}" type="presOf" srcId="{D0C03151-620F-4043-A5BF-DC175F760D53}" destId="{23651A23-1223-4E4E-BC25-1341EFC5CFAD}" srcOrd="0" destOrd="0" presId="urn:microsoft.com/office/officeart/2005/8/layout/process4"/>
    <dgm:cxn modelId="{78C0CD52-E448-4E24-BDCC-7AFA40C3CB4B}" srcId="{23921423-3445-48D1-8B20-32E60BE37550}" destId="{C058C031-B435-41C3-8465-EC77809FFBC4}" srcOrd="0" destOrd="0" parTransId="{C1D8A516-63E3-4C88-8A0B-0AF5CDDE8C89}" sibTransId="{F8C68950-F837-44D7-843A-8E4A0D55F255}"/>
    <dgm:cxn modelId="{01558B9F-9382-4EEC-BF8F-2116249E66E1}" srcId="{68613C49-A6BA-493E-8BC8-8FCEFB4BDDBA}" destId="{29BB9BA1-5041-4F5D-A1B9-1F4CCABEE242}" srcOrd="1" destOrd="0" parTransId="{C8BA9472-19CC-4C34-8A21-4063C2D15CE5}" sibTransId="{0AA01DD3-9684-47DB-81BF-1E0B8D2B14AB}"/>
    <dgm:cxn modelId="{EF15691A-A7E9-4221-976E-FD74BC13AAB0}" type="presParOf" srcId="{8721411A-1A8F-4E4D-A93A-3EB19FF2366A}" destId="{64EB0081-12CD-4BFC-B239-2E062CAF9C3A}" srcOrd="0" destOrd="0" presId="urn:microsoft.com/office/officeart/2005/8/layout/process4"/>
    <dgm:cxn modelId="{239F5FDB-FCA9-4EB8-9ACC-30081F8B9644}" type="presParOf" srcId="{64EB0081-12CD-4BFC-B239-2E062CAF9C3A}" destId="{D55206A8-1467-4774-AED0-C8CD57383006}" srcOrd="0" destOrd="0" presId="urn:microsoft.com/office/officeart/2005/8/layout/process4"/>
    <dgm:cxn modelId="{0F188707-CE27-4975-94AF-759A62DD8738}" type="presParOf" srcId="{64EB0081-12CD-4BFC-B239-2E062CAF9C3A}" destId="{FD54A677-2672-469C-953F-C5796DD1E0B6}" srcOrd="1" destOrd="0" presId="urn:microsoft.com/office/officeart/2005/8/layout/process4"/>
    <dgm:cxn modelId="{D3F3627C-039F-4ABB-92BA-9496834DA6D3}" type="presParOf" srcId="{64EB0081-12CD-4BFC-B239-2E062CAF9C3A}" destId="{19314082-C48D-48CD-977D-0C397EE224C2}" srcOrd="2" destOrd="0" presId="urn:microsoft.com/office/officeart/2005/8/layout/process4"/>
    <dgm:cxn modelId="{58998789-A551-4C3B-85BE-5961F1DB301F}" type="presParOf" srcId="{19314082-C48D-48CD-977D-0C397EE224C2}" destId="{4084BF04-FF56-4598-8884-6E3FA7C93056}" srcOrd="0" destOrd="0" presId="urn:microsoft.com/office/officeart/2005/8/layout/process4"/>
    <dgm:cxn modelId="{D0F44E3E-7A89-4295-8034-9D43441359F1}" type="presParOf" srcId="{19314082-C48D-48CD-977D-0C397EE224C2}" destId="{1FEDF852-566C-4C60-8806-205AA12F9B75}" srcOrd="1" destOrd="0" presId="urn:microsoft.com/office/officeart/2005/8/layout/process4"/>
    <dgm:cxn modelId="{D36E3FAF-2D23-41C4-98E4-0C340B2D44EA}" type="presParOf" srcId="{19314082-C48D-48CD-977D-0C397EE224C2}" destId="{607EDF63-7790-4250-B22B-BF612D759A06}" srcOrd="2" destOrd="0" presId="urn:microsoft.com/office/officeart/2005/8/layout/process4"/>
    <dgm:cxn modelId="{D20C7579-50F2-4FA1-8ECF-3EE52121BD4F}" type="presParOf" srcId="{19314082-C48D-48CD-977D-0C397EE224C2}" destId="{23651A23-1223-4E4E-BC25-1341EFC5CFAD}" srcOrd="3" destOrd="0" presId="urn:microsoft.com/office/officeart/2005/8/layout/process4"/>
    <dgm:cxn modelId="{345D1516-C7BE-422A-84C6-BBE8090614E7}" type="presParOf" srcId="{8721411A-1A8F-4E4D-A93A-3EB19FF2366A}" destId="{2B450577-2805-4617-8882-1A697B17FF3E}" srcOrd="1" destOrd="0" presId="urn:microsoft.com/office/officeart/2005/8/layout/process4"/>
    <dgm:cxn modelId="{DC9A8D90-D8ED-47AF-B02B-9FC8B8B94C4F}" type="presParOf" srcId="{8721411A-1A8F-4E4D-A93A-3EB19FF2366A}" destId="{38292BBC-8CD3-4B0A-8DBF-532C83CD03B2}" srcOrd="2" destOrd="0" presId="urn:microsoft.com/office/officeart/2005/8/layout/process4"/>
    <dgm:cxn modelId="{E374A9C4-2E79-4799-A1AE-BEA3033A68AE}" type="presParOf" srcId="{38292BBC-8CD3-4B0A-8DBF-532C83CD03B2}" destId="{0EA61501-28CB-46BE-9D70-87BF8C8BF274}" srcOrd="0" destOrd="0" presId="urn:microsoft.com/office/officeart/2005/8/layout/process4"/>
    <dgm:cxn modelId="{78655E64-5179-4043-884A-A589F721052A}" type="presParOf" srcId="{38292BBC-8CD3-4B0A-8DBF-532C83CD03B2}" destId="{63BE6101-87C3-470D-9885-BAB8E14B34A9}" srcOrd="1" destOrd="0" presId="urn:microsoft.com/office/officeart/2005/8/layout/process4"/>
    <dgm:cxn modelId="{F70F265C-FC57-4724-B729-E3806FA51CEA}" type="presParOf" srcId="{38292BBC-8CD3-4B0A-8DBF-532C83CD03B2}" destId="{4548E43F-27C0-4F11-AE68-1AC62F0E27CB}" srcOrd="2" destOrd="0" presId="urn:microsoft.com/office/officeart/2005/8/layout/process4"/>
    <dgm:cxn modelId="{342AC9E0-9696-4A1D-942B-574464B3BA6C}" type="presParOf" srcId="{4548E43F-27C0-4F11-AE68-1AC62F0E27CB}" destId="{CBA3D226-A767-4313-BE9C-5E2E8ED489A7}" srcOrd="0" destOrd="0" presId="urn:microsoft.com/office/officeart/2005/8/layout/process4"/>
    <dgm:cxn modelId="{C35E60D5-923B-4042-9A16-D4C73A0A48A2}" type="presParOf" srcId="{4548E43F-27C0-4F11-AE68-1AC62F0E27CB}" destId="{2480101C-7464-48A8-8EF0-E8BE634A65F5}" srcOrd="1" destOrd="0" presId="urn:microsoft.com/office/officeart/2005/8/layout/process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process4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3921423-3445-48D1-8B20-32E60BE37550}">
      <dgm:prSet/>
      <dgm:spPr/>
      <dgm:t>
        <a:bodyPr/>
        <a:lstStyle/>
        <a:p>
          <a:pPr rtl="1"/>
          <a:r>
            <a:rPr lang="fa-IR" dirty="0" smtClean="0"/>
            <a:t>روش پیشنهادی:</a:t>
          </a:r>
        </a:p>
      </dgm:t>
    </dgm:pt>
    <dgm:pt modelId="{6003876C-037A-4C73-8AB8-5A06230C7E19}" type="par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935340B5-0E2F-4AFF-9578-4B95D9F4A660}" type="sib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C058C031-B435-41C3-8465-EC77809FFBC4}">
      <dgm:prSet/>
      <dgm:spPr/>
      <dgm:t>
        <a:bodyPr/>
        <a:lstStyle/>
        <a:p>
          <a:pPr rtl="1"/>
          <a:r>
            <a:rPr lang="fa-IR" dirty="0" smtClean="0"/>
            <a:t>درخواست از مردم برای گزارش فساد، از هر نوع</a:t>
          </a:r>
        </a:p>
      </dgm:t>
    </dgm:pt>
    <dgm:pt modelId="{C1D8A516-63E3-4C88-8A0B-0AF5CDDE8C89}" type="parTrans" cxnId="{78C0CD52-E448-4E24-BDCC-7AFA40C3CB4B}">
      <dgm:prSet/>
      <dgm:spPr/>
      <dgm:t>
        <a:bodyPr/>
        <a:lstStyle/>
        <a:p>
          <a:pPr rtl="1"/>
          <a:endParaRPr lang="en-US"/>
        </a:p>
      </dgm:t>
    </dgm:pt>
    <dgm:pt modelId="{F8C68950-F837-44D7-843A-8E4A0D55F255}" type="sibTrans" cxnId="{78C0CD52-E448-4E24-BDCC-7AFA40C3CB4B}">
      <dgm:prSet/>
      <dgm:spPr/>
      <dgm:t>
        <a:bodyPr/>
        <a:lstStyle/>
        <a:p>
          <a:pPr rtl="1"/>
          <a:endParaRPr lang="en-US"/>
        </a:p>
      </dgm:t>
    </dgm:pt>
    <dgm:pt modelId="{68613C49-A6BA-493E-8BC8-8FCEFB4BDDBA}">
      <dgm:prSet/>
      <dgm:spPr/>
      <dgm:t>
        <a:bodyPr/>
        <a:lstStyle/>
        <a:p>
          <a:pPr rtl="1"/>
          <a:r>
            <a:rPr lang="fa-IR" dirty="0" smtClean="0"/>
            <a:t>فواید:</a:t>
          </a:r>
        </a:p>
      </dgm:t>
    </dgm:pt>
    <dgm:pt modelId="{65DA4FB2-45F8-4D31-A9C7-20D38214EE74}" type="parTrans" cxnId="{98C961F8-614D-49A1-B7B7-DFAB215D48F5}">
      <dgm:prSet/>
      <dgm:spPr/>
      <dgm:t>
        <a:bodyPr/>
        <a:lstStyle/>
        <a:p>
          <a:pPr rtl="1"/>
          <a:endParaRPr lang="en-US"/>
        </a:p>
      </dgm:t>
    </dgm:pt>
    <dgm:pt modelId="{B1318843-45CC-4A51-A89E-53195A392FC6}" type="sibTrans" cxnId="{98C961F8-614D-49A1-B7B7-DFAB215D48F5}">
      <dgm:prSet/>
      <dgm:spPr/>
      <dgm:t>
        <a:bodyPr/>
        <a:lstStyle/>
        <a:p>
          <a:pPr rtl="1"/>
          <a:endParaRPr lang="en-US"/>
        </a:p>
      </dgm:t>
    </dgm:pt>
    <dgm:pt modelId="{81188453-08B0-4A03-AE1B-5F2976133CC6}">
      <dgm:prSet/>
      <dgm:spPr/>
      <dgm:t>
        <a:bodyPr/>
        <a:lstStyle/>
        <a:p>
          <a:pPr rtl="1"/>
          <a:r>
            <a:rPr lang="fa-IR" dirty="0" smtClean="0"/>
            <a:t>کاهش گسترده دستگاه‌های نظارتی</a:t>
          </a:r>
        </a:p>
      </dgm:t>
    </dgm:pt>
    <dgm:pt modelId="{173C64DB-A50D-4F20-BDF4-1EBD066D0423}" type="parTrans" cxnId="{AA310498-D2B2-4AC6-8F2C-BDAB158E2BC3}">
      <dgm:prSet/>
      <dgm:spPr/>
      <dgm:t>
        <a:bodyPr/>
        <a:lstStyle/>
        <a:p>
          <a:pPr rtl="1"/>
          <a:endParaRPr lang="en-US"/>
        </a:p>
      </dgm:t>
    </dgm:pt>
    <dgm:pt modelId="{5D1AA0D8-7EC1-4024-836E-068B6F90E6C4}" type="sibTrans" cxnId="{AA310498-D2B2-4AC6-8F2C-BDAB158E2BC3}">
      <dgm:prSet/>
      <dgm:spPr/>
      <dgm:t>
        <a:bodyPr/>
        <a:lstStyle/>
        <a:p>
          <a:pPr rtl="1"/>
          <a:endParaRPr lang="en-US"/>
        </a:p>
      </dgm:t>
    </dgm:pt>
    <dgm:pt modelId="{BD15457F-B346-4A44-B667-F76795AEC45B}">
      <dgm:prSet/>
      <dgm:spPr/>
      <dgm:t>
        <a:bodyPr/>
        <a:lstStyle/>
        <a:p>
          <a:pPr rtl="1"/>
          <a:r>
            <a:rPr lang="fa-IR" dirty="0" smtClean="0"/>
            <a:t>شناسایی محل درد و تمرکز بر آن</a:t>
          </a:r>
        </a:p>
      </dgm:t>
    </dgm:pt>
    <dgm:pt modelId="{D8FF961B-C964-49D5-89AC-8698BF9F7148}" type="parTrans" cxnId="{47C9FD49-3AD2-4671-8F69-EF55667F56B9}">
      <dgm:prSet/>
      <dgm:spPr/>
      <dgm:t>
        <a:bodyPr/>
        <a:lstStyle/>
        <a:p>
          <a:endParaRPr lang="en-US"/>
        </a:p>
      </dgm:t>
    </dgm:pt>
    <dgm:pt modelId="{3F886EFA-8931-4029-9A9C-A9B2AA623563}" type="sibTrans" cxnId="{47C9FD49-3AD2-4671-8F69-EF55667F56B9}">
      <dgm:prSet/>
      <dgm:spPr/>
      <dgm:t>
        <a:bodyPr/>
        <a:lstStyle/>
        <a:p>
          <a:endParaRPr lang="en-US"/>
        </a:p>
      </dgm:t>
    </dgm:pt>
    <dgm:pt modelId="{BD673F41-F2D2-4264-890A-EC4143B48D2A}">
      <dgm:prSet/>
      <dgm:spPr/>
      <dgm:t>
        <a:bodyPr/>
        <a:lstStyle/>
        <a:p>
          <a:pPr rtl="1"/>
          <a:r>
            <a:rPr lang="fa-IR" dirty="0" smtClean="0"/>
            <a:t>ایجاد ترس عمیق و گسترده بر مفسدان بالفعل و بالقوه</a:t>
          </a:r>
        </a:p>
      </dgm:t>
    </dgm:pt>
    <dgm:pt modelId="{2A837EE0-7417-4629-A9B4-6AEAE7FDD0FB}" type="parTrans" cxnId="{A3BCA9E0-B865-4B1B-A630-BCEF01124B74}">
      <dgm:prSet/>
      <dgm:spPr/>
      <dgm:t>
        <a:bodyPr/>
        <a:lstStyle/>
        <a:p>
          <a:endParaRPr lang="en-US"/>
        </a:p>
      </dgm:t>
    </dgm:pt>
    <dgm:pt modelId="{E609BE69-38F5-457F-8F0A-5033F927FDDE}" type="sibTrans" cxnId="{A3BCA9E0-B865-4B1B-A630-BCEF01124B74}">
      <dgm:prSet/>
      <dgm:spPr/>
      <dgm:t>
        <a:bodyPr/>
        <a:lstStyle/>
        <a:p>
          <a:endParaRPr lang="en-US"/>
        </a:p>
      </dgm:t>
    </dgm:pt>
    <dgm:pt modelId="{8721411A-1A8F-4E4D-A93A-3EB19FF2366A}" type="pres">
      <dgm:prSet presAssocID="{DD92B6B9-DE2E-47A2-A791-2AF9841D342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4EB0081-12CD-4BFC-B239-2E062CAF9C3A}" type="pres">
      <dgm:prSet presAssocID="{68613C49-A6BA-493E-8BC8-8FCEFB4BDDBA}" presName="boxAndChildren" presStyleCnt="0"/>
      <dgm:spPr/>
    </dgm:pt>
    <dgm:pt modelId="{D55206A8-1467-4774-AED0-C8CD57383006}" type="pres">
      <dgm:prSet presAssocID="{68613C49-A6BA-493E-8BC8-8FCEFB4BDDBA}" presName="parentTextBox" presStyleLbl="node1" presStyleIdx="0" presStyleCnt="2"/>
      <dgm:spPr/>
      <dgm:t>
        <a:bodyPr/>
        <a:lstStyle/>
        <a:p>
          <a:pPr rtl="1"/>
          <a:endParaRPr lang="fa-IR"/>
        </a:p>
      </dgm:t>
    </dgm:pt>
    <dgm:pt modelId="{FD54A677-2672-469C-953F-C5796DD1E0B6}" type="pres">
      <dgm:prSet presAssocID="{68613C49-A6BA-493E-8BC8-8FCEFB4BDDBA}" presName="entireBox" presStyleLbl="node1" presStyleIdx="0" presStyleCnt="2"/>
      <dgm:spPr/>
      <dgm:t>
        <a:bodyPr/>
        <a:lstStyle/>
        <a:p>
          <a:pPr rtl="1"/>
          <a:endParaRPr lang="fa-IR"/>
        </a:p>
      </dgm:t>
    </dgm:pt>
    <dgm:pt modelId="{19314082-C48D-48CD-977D-0C397EE224C2}" type="pres">
      <dgm:prSet presAssocID="{68613C49-A6BA-493E-8BC8-8FCEFB4BDDBA}" presName="descendantBox" presStyleCnt="0"/>
      <dgm:spPr/>
    </dgm:pt>
    <dgm:pt modelId="{FCA198E7-97A8-46F8-8DFF-96E9436908BE}" type="pres">
      <dgm:prSet presAssocID="{BD673F41-F2D2-4264-890A-EC4143B48D2A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3A5B2-23C5-46D8-AEA5-2109A695111A}" type="pres">
      <dgm:prSet presAssocID="{BD15457F-B346-4A44-B667-F76795AEC45B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4BF04-FF56-4598-8884-6E3FA7C93056}" type="pres">
      <dgm:prSet presAssocID="{81188453-08B0-4A03-AE1B-5F2976133CC6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50577-2805-4617-8882-1A697B17FF3E}" type="pres">
      <dgm:prSet presAssocID="{935340B5-0E2F-4AFF-9578-4B95D9F4A660}" presName="sp" presStyleCnt="0"/>
      <dgm:spPr/>
    </dgm:pt>
    <dgm:pt modelId="{38292BBC-8CD3-4B0A-8DBF-532C83CD03B2}" type="pres">
      <dgm:prSet presAssocID="{23921423-3445-48D1-8B20-32E60BE37550}" presName="arrowAndChildren" presStyleCnt="0"/>
      <dgm:spPr/>
    </dgm:pt>
    <dgm:pt modelId="{0EA61501-28CB-46BE-9D70-87BF8C8BF274}" type="pres">
      <dgm:prSet presAssocID="{23921423-3445-48D1-8B20-32E60BE37550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63BE6101-87C3-470D-9885-BAB8E14B34A9}" type="pres">
      <dgm:prSet presAssocID="{23921423-3445-48D1-8B20-32E60BE37550}" presName="arrow" presStyleLbl="node1" presStyleIdx="1" presStyleCnt="2"/>
      <dgm:spPr/>
      <dgm:t>
        <a:bodyPr/>
        <a:lstStyle/>
        <a:p>
          <a:endParaRPr lang="en-US"/>
        </a:p>
      </dgm:t>
    </dgm:pt>
    <dgm:pt modelId="{4548E43F-27C0-4F11-AE68-1AC62F0E27CB}" type="pres">
      <dgm:prSet presAssocID="{23921423-3445-48D1-8B20-32E60BE37550}" presName="descendantArrow" presStyleCnt="0"/>
      <dgm:spPr/>
    </dgm:pt>
    <dgm:pt modelId="{CBA3D226-A767-4313-BE9C-5E2E8ED489A7}" type="pres">
      <dgm:prSet presAssocID="{C058C031-B435-41C3-8465-EC77809FFBC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6C0751-BE94-4A09-8ACC-8634A6C94A54}" type="presOf" srcId="{68613C49-A6BA-493E-8BC8-8FCEFB4BDDBA}" destId="{FD54A677-2672-469C-953F-C5796DD1E0B6}" srcOrd="1" destOrd="0" presId="urn:microsoft.com/office/officeart/2005/8/layout/process4"/>
    <dgm:cxn modelId="{6EC2B1A6-CA40-490D-B707-1090C07A0754}" srcId="{DD92B6B9-DE2E-47A2-A791-2AF9841D3423}" destId="{23921423-3445-48D1-8B20-32E60BE37550}" srcOrd="0" destOrd="0" parTransId="{6003876C-037A-4C73-8AB8-5A06230C7E19}" sibTransId="{935340B5-0E2F-4AFF-9578-4B95D9F4A660}"/>
    <dgm:cxn modelId="{AA310498-D2B2-4AC6-8F2C-BDAB158E2BC3}" srcId="{68613C49-A6BA-493E-8BC8-8FCEFB4BDDBA}" destId="{81188453-08B0-4A03-AE1B-5F2976133CC6}" srcOrd="2" destOrd="0" parTransId="{173C64DB-A50D-4F20-BDF4-1EBD066D0423}" sibTransId="{5D1AA0D8-7EC1-4024-836E-068B6F90E6C4}"/>
    <dgm:cxn modelId="{0DA34FE5-0F9D-4E89-A33A-588ACC3CBDF3}" type="presOf" srcId="{81188453-08B0-4A03-AE1B-5F2976133CC6}" destId="{4084BF04-FF56-4598-8884-6E3FA7C93056}" srcOrd="0" destOrd="0" presId="urn:microsoft.com/office/officeart/2005/8/layout/process4"/>
    <dgm:cxn modelId="{47C9FD49-3AD2-4671-8F69-EF55667F56B9}" srcId="{68613C49-A6BA-493E-8BC8-8FCEFB4BDDBA}" destId="{BD15457F-B346-4A44-B667-F76795AEC45B}" srcOrd="1" destOrd="0" parTransId="{D8FF961B-C964-49D5-89AC-8698BF9F7148}" sibTransId="{3F886EFA-8931-4029-9A9C-A9B2AA623563}"/>
    <dgm:cxn modelId="{A9F1E6B3-34C7-412B-B868-B69500F4E7CB}" type="presOf" srcId="{68613C49-A6BA-493E-8BC8-8FCEFB4BDDBA}" destId="{D55206A8-1467-4774-AED0-C8CD57383006}" srcOrd="0" destOrd="0" presId="urn:microsoft.com/office/officeart/2005/8/layout/process4"/>
    <dgm:cxn modelId="{A3BCA9E0-B865-4B1B-A630-BCEF01124B74}" srcId="{68613C49-A6BA-493E-8BC8-8FCEFB4BDDBA}" destId="{BD673F41-F2D2-4264-890A-EC4143B48D2A}" srcOrd="0" destOrd="0" parTransId="{2A837EE0-7417-4629-A9B4-6AEAE7FDD0FB}" sibTransId="{E609BE69-38F5-457F-8F0A-5033F927FDDE}"/>
    <dgm:cxn modelId="{8F6B13DA-071E-4291-964E-1FFA1433ADEB}" type="presOf" srcId="{DD92B6B9-DE2E-47A2-A791-2AF9841D3423}" destId="{8721411A-1A8F-4E4D-A93A-3EB19FF2366A}" srcOrd="0" destOrd="0" presId="urn:microsoft.com/office/officeart/2005/8/layout/process4"/>
    <dgm:cxn modelId="{6673DC30-D465-4733-B804-D4E4171D5C57}" type="presOf" srcId="{C058C031-B435-41C3-8465-EC77809FFBC4}" destId="{CBA3D226-A767-4313-BE9C-5E2E8ED489A7}" srcOrd="0" destOrd="0" presId="urn:microsoft.com/office/officeart/2005/8/layout/process4"/>
    <dgm:cxn modelId="{466C1B50-06DD-407C-A251-958520E2B38C}" type="presOf" srcId="{BD673F41-F2D2-4264-890A-EC4143B48D2A}" destId="{FCA198E7-97A8-46F8-8DFF-96E9436908BE}" srcOrd="0" destOrd="0" presId="urn:microsoft.com/office/officeart/2005/8/layout/process4"/>
    <dgm:cxn modelId="{98C961F8-614D-49A1-B7B7-DFAB215D48F5}" srcId="{DD92B6B9-DE2E-47A2-A791-2AF9841D3423}" destId="{68613C49-A6BA-493E-8BC8-8FCEFB4BDDBA}" srcOrd="1" destOrd="0" parTransId="{65DA4FB2-45F8-4D31-A9C7-20D38214EE74}" sibTransId="{B1318843-45CC-4A51-A89E-53195A392FC6}"/>
    <dgm:cxn modelId="{ABCF4F81-8EC6-4895-BB6D-0CD979565535}" type="presOf" srcId="{23921423-3445-48D1-8B20-32E60BE37550}" destId="{0EA61501-28CB-46BE-9D70-87BF8C8BF274}" srcOrd="0" destOrd="0" presId="urn:microsoft.com/office/officeart/2005/8/layout/process4"/>
    <dgm:cxn modelId="{7BAE143F-AEFE-47DD-91E7-9C622BD94928}" type="presOf" srcId="{23921423-3445-48D1-8B20-32E60BE37550}" destId="{63BE6101-87C3-470D-9885-BAB8E14B34A9}" srcOrd="1" destOrd="0" presId="urn:microsoft.com/office/officeart/2005/8/layout/process4"/>
    <dgm:cxn modelId="{78C0CD52-E448-4E24-BDCC-7AFA40C3CB4B}" srcId="{23921423-3445-48D1-8B20-32E60BE37550}" destId="{C058C031-B435-41C3-8465-EC77809FFBC4}" srcOrd="0" destOrd="0" parTransId="{C1D8A516-63E3-4C88-8A0B-0AF5CDDE8C89}" sibTransId="{F8C68950-F837-44D7-843A-8E4A0D55F255}"/>
    <dgm:cxn modelId="{CD904F67-1C30-40A0-85C8-BF2D5EC300E4}" type="presOf" srcId="{BD15457F-B346-4A44-B667-F76795AEC45B}" destId="{C743A5B2-23C5-46D8-AEA5-2109A695111A}" srcOrd="0" destOrd="0" presId="urn:microsoft.com/office/officeart/2005/8/layout/process4"/>
    <dgm:cxn modelId="{0AC1BD86-958B-4F6E-891D-5F5D3E156755}" type="presParOf" srcId="{8721411A-1A8F-4E4D-A93A-3EB19FF2366A}" destId="{64EB0081-12CD-4BFC-B239-2E062CAF9C3A}" srcOrd="0" destOrd="0" presId="urn:microsoft.com/office/officeart/2005/8/layout/process4"/>
    <dgm:cxn modelId="{D6A86418-E60B-4CA8-9CE3-4A770911F454}" type="presParOf" srcId="{64EB0081-12CD-4BFC-B239-2E062CAF9C3A}" destId="{D55206A8-1467-4774-AED0-C8CD57383006}" srcOrd="0" destOrd="0" presId="urn:microsoft.com/office/officeart/2005/8/layout/process4"/>
    <dgm:cxn modelId="{81651C5B-89D4-4CED-9FB3-E55E6F4A86CE}" type="presParOf" srcId="{64EB0081-12CD-4BFC-B239-2E062CAF9C3A}" destId="{FD54A677-2672-469C-953F-C5796DD1E0B6}" srcOrd="1" destOrd="0" presId="urn:microsoft.com/office/officeart/2005/8/layout/process4"/>
    <dgm:cxn modelId="{D08F44F8-DDC1-4A5A-A00B-8A45EC7245C9}" type="presParOf" srcId="{64EB0081-12CD-4BFC-B239-2E062CAF9C3A}" destId="{19314082-C48D-48CD-977D-0C397EE224C2}" srcOrd="2" destOrd="0" presId="urn:microsoft.com/office/officeart/2005/8/layout/process4"/>
    <dgm:cxn modelId="{12E4ADEF-EBDB-4DB0-BDEA-CEF2580F5977}" type="presParOf" srcId="{19314082-C48D-48CD-977D-0C397EE224C2}" destId="{FCA198E7-97A8-46F8-8DFF-96E9436908BE}" srcOrd="0" destOrd="0" presId="urn:microsoft.com/office/officeart/2005/8/layout/process4"/>
    <dgm:cxn modelId="{31D06C50-5D28-4086-9C1B-6CDAE0874EF1}" type="presParOf" srcId="{19314082-C48D-48CD-977D-0C397EE224C2}" destId="{C743A5B2-23C5-46D8-AEA5-2109A695111A}" srcOrd="1" destOrd="0" presId="urn:microsoft.com/office/officeart/2005/8/layout/process4"/>
    <dgm:cxn modelId="{AA4E11B3-61F9-41FD-831F-D58739B9C3FF}" type="presParOf" srcId="{19314082-C48D-48CD-977D-0C397EE224C2}" destId="{4084BF04-FF56-4598-8884-6E3FA7C93056}" srcOrd="2" destOrd="0" presId="urn:microsoft.com/office/officeart/2005/8/layout/process4"/>
    <dgm:cxn modelId="{901E16AC-DA9B-4F7B-AA81-17213CE29E05}" type="presParOf" srcId="{8721411A-1A8F-4E4D-A93A-3EB19FF2366A}" destId="{2B450577-2805-4617-8882-1A697B17FF3E}" srcOrd="1" destOrd="0" presId="urn:microsoft.com/office/officeart/2005/8/layout/process4"/>
    <dgm:cxn modelId="{B8859F03-F4C3-43F4-92B0-C380CB04108C}" type="presParOf" srcId="{8721411A-1A8F-4E4D-A93A-3EB19FF2366A}" destId="{38292BBC-8CD3-4B0A-8DBF-532C83CD03B2}" srcOrd="2" destOrd="0" presId="urn:microsoft.com/office/officeart/2005/8/layout/process4"/>
    <dgm:cxn modelId="{FF50B854-F4FC-4482-B880-7467A44B5800}" type="presParOf" srcId="{38292BBC-8CD3-4B0A-8DBF-532C83CD03B2}" destId="{0EA61501-28CB-46BE-9D70-87BF8C8BF274}" srcOrd="0" destOrd="0" presId="urn:microsoft.com/office/officeart/2005/8/layout/process4"/>
    <dgm:cxn modelId="{B0C223D9-3073-4159-9143-5382B5F31AF8}" type="presParOf" srcId="{38292BBC-8CD3-4B0A-8DBF-532C83CD03B2}" destId="{63BE6101-87C3-470D-9885-BAB8E14B34A9}" srcOrd="1" destOrd="0" presId="urn:microsoft.com/office/officeart/2005/8/layout/process4"/>
    <dgm:cxn modelId="{C7B262F8-3B70-432F-B662-E7F448DEEAA6}" type="presParOf" srcId="{38292BBC-8CD3-4B0A-8DBF-532C83CD03B2}" destId="{4548E43F-27C0-4F11-AE68-1AC62F0E27CB}" srcOrd="2" destOrd="0" presId="urn:microsoft.com/office/officeart/2005/8/layout/process4"/>
    <dgm:cxn modelId="{FD5AF47A-2C6F-4370-8717-01716805818B}" type="presParOf" srcId="{4548E43F-27C0-4F11-AE68-1AC62F0E27CB}" destId="{CBA3D226-A767-4313-BE9C-5E2E8ED489A7}" srcOrd="0" destOrd="0" presId="urn:microsoft.com/office/officeart/2005/8/layout/process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smtClean="0"/>
            <a:t>تعریف عدل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endParaRPr lang="en-US"/>
        </a:p>
      </dgm:t>
    </dgm:pt>
    <dgm:pt modelId="{91D4FF50-25B2-4655-8A92-F58D394488F7}">
      <dgm:prSet phldrT="[Text]"/>
      <dgm:spPr/>
      <dgm:t>
        <a:bodyPr/>
        <a:lstStyle/>
        <a:p>
          <a:pPr rtl="1"/>
          <a:r>
            <a:rPr lang="fa-IR" dirty="0" smtClean="0"/>
            <a:t>اعطا کل ذی حق حقه</a:t>
          </a:r>
        </a:p>
      </dgm:t>
    </dgm:pt>
    <dgm:pt modelId="{CD2521F5-AD7E-4573-B427-45CD6D8969E8}" type="parTrans" cxnId="{E55E5916-BF72-4D3C-8927-5C4302E358C1}">
      <dgm:prSet/>
      <dgm:spPr/>
      <dgm:t>
        <a:bodyPr/>
        <a:lstStyle/>
        <a:p>
          <a:endParaRPr lang="en-US"/>
        </a:p>
      </dgm:t>
    </dgm:pt>
    <dgm:pt modelId="{1DF1E7DA-7681-410F-B79B-05E1C2918ACF}" type="sibTrans" cxnId="{E55E5916-BF72-4D3C-8927-5C4302E358C1}">
      <dgm:prSet/>
      <dgm:spPr/>
      <dgm:t>
        <a:bodyPr/>
        <a:lstStyle/>
        <a:p>
          <a:endParaRPr lang="en-US"/>
        </a:p>
      </dgm:t>
    </dgm:pt>
    <dgm:pt modelId="{85871897-297E-4794-9609-A02D176BF274}">
      <dgm:prSet phldrT="[Text]"/>
      <dgm:spPr/>
      <dgm:t>
        <a:bodyPr/>
        <a:lstStyle/>
        <a:p>
          <a:pPr rtl="1"/>
          <a:r>
            <a:rPr lang="fa-IR" dirty="0" smtClean="0"/>
            <a:t>تعریف شفافیت</a:t>
          </a:r>
          <a:endParaRPr lang="en-US" dirty="0"/>
        </a:p>
      </dgm:t>
    </dgm:pt>
    <dgm:pt modelId="{F00DB5E3-CAB6-4EF4-A6A5-1438E887AFC3}" type="sibTrans" cxnId="{1DD62DB6-9CB9-4E18-98A5-C47102B9C5C3}">
      <dgm:prSet/>
      <dgm:spPr/>
      <dgm:t>
        <a:bodyPr/>
        <a:lstStyle/>
        <a:p>
          <a:endParaRPr lang="en-US"/>
        </a:p>
      </dgm:t>
    </dgm:pt>
    <dgm:pt modelId="{BFA83338-4142-4858-B3B7-56FFDF8A8ED4}" type="parTrans" cxnId="{1DD62DB6-9CB9-4E18-98A5-C47102B9C5C3}">
      <dgm:prSet/>
      <dgm:spPr/>
      <dgm:t>
        <a:bodyPr/>
        <a:lstStyle/>
        <a:p>
          <a:endParaRPr lang="en-US"/>
        </a:p>
      </dgm:t>
    </dgm:pt>
    <dgm:pt modelId="{4374CCA2-EE19-4457-B355-A3DF1E15A1B4}">
      <dgm:prSet phldrT="[Text]"/>
      <dgm:spPr/>
      <dgm:t>
        <a:bodyPr/>
        <a:lstStyle/>
        <a:p>
          <a:pPr rtl="1"/>
          <a:r>
            <a:rPr lang="fa-IR" dirty="0" smtClean="0"/>
            <a:t>عدل در حوزه اطلاعات!</a:t>
          </a:r>
          <a:endParaRPr lang="en-US" dirty="0"/>
        </a:p>
      </dgm:t>
    </dgm:pt>
    <dgm:pt modelId="{6CF25AFD-27AC-4162-BC24-7DCDFBAC04CF}" type="parTrans" cxnId="{82C91FA7-3C76-45DC-A458-37267D074C78}">
      <dgm:prSet/>
      <dgm:spPr/>
      <dgm:t>
        <a:bodyPr/>
        <a:lstStyle/>
        <a:p>
          <a:endParaRPr lang="en-US"/>
        </a:p>
      </dgm:t>
    </dgm:pt>
    <dgm:pt modelId="{28B66CEE-6DD4-45B5-8DC3-D18F1BB29B61}" type="sibTrans" cxnId="{82C91FA7-3C76-45DC-A458-37267D074C78}">
      <dgm:prSet/>
      <dgm:spPr/>
      <dgm:t>
        <a:bodyPr/>
        <a:lstStyle/>
        <a:p>
          <a:endParaRPr lang="en-US"/>
        </a:p>
      </dgm:t>
    </dgm:pt>
    <dgm:pt modelId="{C38118BB-22E0-4BD0-8815-D84058B59DC7}">
      <dgm:prSet phldrT="[Text]"/>
      <dgm:spPr/>
      <dgm:t>
        <a:bodyPr/>
        <a:lstStyle/>
        <a:p>
          <a:pPr rtl="1"/>
          <a:r>
            <a:rPr lang="fa-IR" dirty="0" smtClean="0"/>
            <a:t>یعنی اعطای حق اطلاعات</a:t>
          </a:r>
          <a:endParaRPr lang="en-US" dirty="0"/>
        </a:p>
      </dgm:t>
    </dgm:pt>
    <dgm:pt modelId="{5108D057-8ABA-46EC-838E-290C364383F6}" type="parTrans" cxnId="{A3444A1D-6836-4E1F-B889-B731DFC7050F}">
      <dgm:prSet/>
      <dgm:spPr/>
      <dgm:t>
        <a:bodyPr/>
        <a:lstStyle/>
        <a:p>
          <a:endParaRPr lang="en-US"/>
        </a:p>
      </dgm:t>
    </dgm:pt>
    <dgm:pt modelId="{B5D7DDDD-2AED-4892-B2B7-C3C28CC94985}" type="sibTrans" cxnId="{A3444A1D-6836-4E1F-B889-B731DFC7050F}">
      <dgm:prSet/>
      <dgm:spPr/>
      <dgm:t>
        <a:bodyPr/>
        <a:lstStyle/>
        <a:p>
          <a:endParaRPr lang="en-US"/>
        </a:p>
      </dgm:t>
    </dgm:pt>
    <dgm:pt modelId="{5B38F70F-BC06-46CE-9310-0149B54C34B8}">
      <dgm:prSet phldrT="[Text]"/>
      <dgm:spPr/>
      <dgm:t>
        <a:bodyPr/>
        <a:lstStyle/>
        <a:p>
          <a:pPr rtl="1"/>
          <a:r>
            <a:rPr lang="fa-IR" dirty="0" smtClean="0"/>
            <a:t>مردم به حاکمیت</a:t>
          </a:r>
          <a:endParaRPr lang="en-US" dirty="0"/>
        </a:p>
      </dgm:t>
    </dgm:pt>
    <dgm:pt modelId="{84943BF8-27F6-47CD-B275-0965620E6020}" type="parTrans" cxnId="{9E742C62-E147-467E-9A52-405CBDA3AB1B}">
      <dgm:prSet/>
      <dgm:spPr/>
      <dgm:t>
        <a:bodyPr/>
        <a:lstStyle/>
        <a:p>
          <a:endParaRPr lang="en-US"/>
        </a:p>
      </dgm:t>
    </dgm:pt>
    <dgm:pt modelId="{FEEDFE53-D679-4B51-971D-B76E0600323A}" type="sibTrans" cxnId="{9E742C62-E147-467E-9A52-405CBDA3AB1B}">
      <dgm:prSet/>
      <dgm:spPr/>
      <dgm:t>
        <a:bodyPr/>
        <a:lstStyle/>
        <a:p>
          <a:endParaRPr lang="en-US"/>
        </a:p>
      </dgm:t>
    </dgm:pt>
    <dgm:pt modelId="{5B7B8105-7B96-4AE0-831B-699DDC1FBAF3}">
      <dgm:prSet phldrT="[Text]"/>
      <dgm:spPr/>
      <dgm:t>
        <a:bodyPr/>
        <a:lstStyle/>
        <a:p>
          <a:pPr rtl="1"/>
          <a:r>
            <a:rPr lang="fa-IR" dirty="0" smtClean="0"/>
            <a:t>حاکمیت به مردم</a:t>
          </a:r>
          <a:endParaRPr lang="en-US" dirty="0"/>
        </a:p>
      </dgm:t>
    </dgm:pt>
    <dgm:pt modelId="{464C32F3-EB00-4828-97E3-8D3583E1F510}" type="parTrans" cxnId="{3A535D39-1897-4836-99B7-225382DC40CE}">
      <dgm:prSet/>
      <dgm:spPr/>
      <dgm:t>
        <a:bodyPr/>
        <a:lstStyle/>
        <a:p>
          <a:endParaRPr lang="en-US"/>
        </a:p>
      </dgm:t>
    </dgm:pt>
    <dgm:pt modelId="{D8ABF001-BF5F-4A14-8994-CEDD70D73251}" type="sibTrans" cxnId="{3A535D39-1897-4836-99B7-225382DC40CE}">
      <dgm:prSet/>
      <dgm:spPr/>
      <dgm:t>
        <a:bodyPr/>
        <a:lstStyle/>
        <a:p>
          <a:endParaRPr lang="en-US"/>
        </a:p>
      </dgm:t>
    </dgm:pt>
    <dgm:pt modelId="{07F37021-6576-4568-864F-6B0703CE3F7D}">
      <dgm:prSet phldrT="[Text]"/>
      <dgm:spPr/>
      <dgm:t>
        <a:bodyPr/>
        <a:lstStyle/>
        <a:p>
          <a:pPr rtl="1"/>
          <a:r>
            <a:rPr lang="fa-IR" smtClean="0"/>
            <a:t>بند 18 سیاست کلی</a:t>
          </a:r>
          <a:endParaRPr lang="en-US" dirty="0"/>
        </a:p>
      </dgm:t>
    </dgm:pt>
    <dgm:pt modelId="{42C240DF-A337-434A-BBC7-FB8FFDE27794}" type="parTrans" cxnId="{E342DB67-DEA8-4D4A-A03B-4498C4C96637}">
      <dgm:prSet/>
      <dgm:spPr/>
      <dgm:t>
        <a:bodyPr/>
        <a:lstStyle/>
        <a:p>
          <a:endParaRPr lang="en-US"/>
        </a:p>
      </dgm:t>
    </dgm:pt>
    <dgm:pt modelId="{F697136D-4849-49A5-9E5C-17AAEEA92DF0}" type="sibTrans" cxnId="{E342DB67-DEA8-4D4A-A03B-4498C4C96637}">
      <dgm:prSet/>
      <dgm:spPr/>
      <dgm:t>
        <a:bodyPr/>
        <a:lstStyle/>
        <a:p>
          <a:endParaRPr lang="en-US"/>
        </a:p>
      </dgm:t>
    </dgm:pt>
    <dgm:pt modelId="{FE1E003A-42A0-4369-B000-51994108D9C6}">
      <dgm:prSet phldrT="[Text]"/>
      <dgm:spPr/>
      <dgm:t>
        <a:bodyPr/>
        <a:lstStyle/>
        <a:p>
          <a:pPr rtl="1"/>
          <a:r>
            <a:rPr lang="fa-IR" dirty="0" smtClean="0"/>
            <a:t>شفاف‌سازی و </a:t>
          </a:r>
          <a:r>
            <a:rPr lang="fa-IR" dirty="0" err="1" smtClean="0"/>
            <a:t>آگاهی‌بخشی</a:t>
          </a:r>
          <a:r>
            <a:rPr lang="fa-IR" dirty="0" smtClean="0"/>
            <a:t> نسبت به حقوق و تکالیف متقابل مردم و نظام اداری با تأکید بر دسترسی آسان و </a:t>
          </a:r>
          <a:r>
            <a:rPr lang="fa-IR" dirty="0" err="1" smtClean="0"/>
            <a:t>ضابطه‌مند</a:t>
          </a:r>
          <a:r>
            <a:rPr lang="fa-IR" dirty="0" smtClean="0"/>
            <a:t> مردم به اطلاعات صحیح.</a:t>
          </a:r>
          <a:endParaRPr lang="en-US" dirty="0"/>
        </a:p>
      </dgm:t>
    </dgm:pt>
    <dgm:pt modelId="{592D1E54-0F65-4B46-925D-67CDB0F1E1AC}" type="parTrans" cxnId="{B90C8C6E-A346-4F9B-BCDC-85730934289A}">
      <dgm:prSet/>
      <dgm:spPr/>
      <dgm:t>
        <a:bodyPr/>
        <a:lstStyle/>
        <a:p>
          <a:endParaRPr lang="en-US"/>
        </a:p>
      </dgm:t>
    </dgm:pt>
    <dgm:pt modelId="{0A5F4DDE-DF99-47D6-8CC3-7DF7B980CACA}" type="sibTrans" cxnId="{B90C8C6E-A346-4F9B-BCDC-85730934289A}">
      <dgm:prSet/>
      <dgm:spPr/>
      <dgm:t>
        <a:bodyPr/>
        <a:lstStyle/>
        <a:p>
          <a:endParaRPr lang="en-US"/>
        </a:p>
      </dgm:t>
    </dgm:pt>
    <dgm:pt modelId="{430B0863-3C67-4096-8810-A1406E19E15A}" type="pres">
      <dgm:prSet presAssocID="{DD92B6B9-DE2E-47A2-A791-2AF9841D3423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863F02D-3230-4902-BFA4-47422247F452}" type="pres">
      <dgm:prSet presAssocID="{3EF0778D-1FE3-403E-89A3-6C62227D55D3}" presName="parentLin" presStyleCnt="0"/>
      <dgm:spPr/>
    </dgm:pt>
    <dgm:pt modelId="{EDAFD871-07F5-42A7-A21B-C40158446EC6}" type="pres">
      <dgm:prSet presAssocID="{3EF0778D-1FE3-403E-89A3-6C62227D55D3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251C98D-0AD3-4C3F-AB7A-58004B5F6CDF}" type="pres">
      <dgm:prSet presAssocID="{3EF0778D-1FE3-403E-89A3-6C62227D55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59307-8F7B-4D8B-A605-C4083E4AFD58}" type="pres">
      <dgm:prSet presAssocID="{3EF0778D-1FE3-403E-89A3-6C62227D55D3}" presName="negativeSpace" presStyleCnt="0"/>
      <dgm:spPr/>
    </dgm:pt>
    <dgm:pt modelId="{875D9664-CB54-4C50-AAB8-F8E6160440CE}" type="pres">
      <dgm:prSet presAssocID="{3EF0778D-1FE3-403E-89A3-6C62227D55D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3A18CA-3955-466B-B2A2-89373C16AEAF}" type="pres">
      <dgm:prSet presAssocID="{7A49C9D0-1B9C-4948-9B1F-CCF9D2BE7B16}" presName="spaceBetweenRectangles" presStyleCnt="0"/>
      <dgm:spPr/>
    </dgm:pt>
    <dgm:pt modelId="{5B30B6ED-7385-4722-8C3A-B86B6713ACBB}" type="pres">
      <dgm:prSet presAssocID="{85871897-297E-4794-9609-A02D176BF274}" presName="parentLin" presStyleCnt="0"/>
      <dgm:spPr/>
    </dgm:pt>
    <dgm:pt modelId="{CA49A0C6-24EE-4733-8A3F-7AF641784690}" type="pres">
      <dgm:prSet presAssocID="{85871897-297E-4794-9609-A02D176BF274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3E5CBD14-290A-4C26-830E-B447416FBB85}" type="pres">
      <dgm:prSet presAssocID="{85871897-297E-4794-9609-A02D176BF2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68D29-A424-4B8B-A729-B216442504F7}" type="pres">
      <dgm:prSet presAssocID="{85871897-297E-4794-9609-A02D176BF274}" presName="negativeSpace" presStyleCnt="0"/>
      <dgm:spPr/>
    </dgm:pt>
    <dgm:pt modelId="{034D927C-379C-4B12-8D1D-6AC016287A67}" type="pres">
      <dgm:prSet presAssocID="{85871897-297E-4794-9609-A02D176BF27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35B36-38B1-40C8-BB07-C49B0F5C96E1}" type="pres">
      <dgm:prSet presAssocID="{F00DB5E3-CAB6-4EF4-A6A5-1438E887AFC3}" presName="spaceBetweenRectangles" presStyleCnt="0"/>
      <dgm:spPr/>
    </dgm:pt>
    <dgm:pt modelId="{E24BEFB7-0BC0-482E-A46E-2A2301CEBA60}" type="pres">
      <dgm:prSet presAssocID="{07F37021-6576-4568-864F-6B0703CE3F7D}" presName="parentLin" presStyleCnt="0"/>
      <dgm:spPr/>
    </dgm:pt>
    <dgm:pt modelId="{330ECA17-FBC1-4A08-9EFB-D6DD41E5E80B}" type="pres">
      <dgm:prSet presAssocID="{07F37021-6576-4568-864F-6B0703CE3F7D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DC60BE63-F772-4CD6-A221-415CDBDA6B1F}" type="pres">
      <dgm:prSet presAssocID="{07F37021-6576-4568-864F-6B0703CE3F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21B12-C619-4985-828E-087E18F64D9D}" type="pres">
      <dgm:prSet presAssocID="{07F37021-6576-4568-864F-6B0703CE3F7D}" presName="negativeSpace" presStyleCnt="0"/>
      <dgm:spPr/>
    </dgm:pt>
    <dgm:pt modelId="{F698EF72-541C-46BD-A8CF-DD6947ADB692}" type="pres">
      <dgm:prSet presAssocID="{07F37021-6576-4568-864F-6B0703CE3F7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E2BAB6A-03F9-4FAF-B089-1F41BCED867E}" type="presOf" srcId="{5B38F70F-BC06-46CE-9310-0149B54C34B8}" destId="{034D927C-379C-4B12-8D1D-6AC016287A67}" srcOrd="0" destOrd="2" presId="urn:microsoft.com/office/officeart/2005/8/layout/list1"/>
    <dgm:cxn modelId="{1B840AE4-C5E6-4B0B-B01E-16FA9F0E219C}" type="presOf" srcId="{3EF0778D-1FE3-403E-89A3-6C62227D55D3}" destId="{EDAFD871-07F5-42A7-A21B-C40158446EC6}" srcOrd="0" destOrd="0" presId="urn:microsoft.com/office/officeart/2005/8/layout/list1"/>
    <dgm:cxn modelId="{E342DB67-DEA8-4D4A-A03B-4498C4C96637}" srcId="{DD92B6B9-DE2E-47A2-A791-2AF9841D3423}" destId="{07F37021-6576-4568-864F-6B0703CE3F7D}" srcOrd="2" destOrd="0" parTransId="{42C240DF-A337-434A-BBC7-FB8FFDE27794}" sibTransId="{F697136D-4849-49A5-9E5C-17AAEEA92DF0}"/>
    <dgm:cxn modelId="{88B6006D-A1E2-4709-BB37-12BB0CB15F0F}" type="presOf" srcId="{07F37021-6576-4568-864F-6B0703CE3F7D}" destId="{330ECA17-FBC1-4A08-9EFB-D6DD41E5E80B}" srcOrd="0" destOrd="0" presId="urn:microsoft.com/office/officeart/2005/8/layout/list1"/>
    <dgm:cxn modelId="{A323ADB9-45EC-4B95-9224-17C9F960A491}" type="presOf" srcId="{FE1E003A-42A0-4369-B000-51994108D9C6}" destId="{F698EF72-541C-46BD-A8CF-DD6947ADB692}" srcOrd="0" destOrd="0" presId="urn:microsoft.com/office/officeart/2005/8/layout/list1"/>
    <dgm:cxn modelId="{A3444A1D-6836-4E1F-B889-B731DFC7050F}" srcId="{85871897-297E-4794-9609-A02D176BF274}" destId="{C38118BB-22E0-4BD0-8815-D84058B59DC7}" srcOrd="1" destOrd="0" parTransId="{5108D057-8ABA-46EC-838E-290C364383F6}" sibTransId="{B5D7DDDD-2AED-4892-B2B7-C3C28CC94985}"/>
    <dgm:cxn modelId="{EFC75FA2-C348-42FD-A85B-E855C2D979FC}" type="presOf" srcId="{85871897-297E-4794-9609-A02D176BF274}" destId="{CA49A0C6-24EE-4733-8A3F-7AF641784690}" srcOrd="0" destOrd="0" presId="urn:microsoft.com/office/officeart/2005/8/layout/list1"/>
    <dgm:cxn modelId="{55B3D91D-05C8-43C4-8F99-AF26E9C5B5A1}" type="presOf" srcId="{07F37021-6576-4568-864F-6B0703CE3F7D}" destId="{DC60BE63-F772-4CD6-A221-415CDBDA6B1F}" srcOrd="1" destOrd="0" presId="urn:microsoft.com/office/officeart/2005/8/layout/list1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BE018175-9292-4FBF-983C-8E764474469A}" type="presOf" srcId="{3EF0778D-1FE3-403E-89A3-6C62227D55D3}" destId="{1251C98D-0AD3-4C3F-AB7A-58004B5F6CDF}" srcOrd="1" destOrd="0" presId="urn:microsoft.com/office/officeart/2005/8/layout/list1"/>
    <dgm:cxn modelId="{E55E5916-BF72-4D3C-8927-5C4302E358C1}" srcId="{3EF0778D-1FE3-403E-89A3-6C62227D55D3}" destId="{91D4FF50-25B2-4655-8A92-F58D394488F7}" srcOrd="0" destOrd="0" parTransId="{CD2521F5-AD7E-4573-B427-45CD6D8969E8}" sibTransId="{1DF1E7DA-7681-410F-B79B-05E1C2918ACF}"/>
    <dgm:cxn modelId="{8242CEDE-4A1B-45D0-A516-FF94A179F321}" type="presOf" srcId="{4374CCA2-EE19-4457-B355-A3DF1E15A1B4}" destId="{034D927C-379C-4B12-8D1D-6AC016287A67}" srcOrd="0" destOrd="0" presId="urn:microsoft.com/office/officeart/2005/8/layout/list1"/>
    <dgm:cxn modelId="{1D113E8B-8285-45A2-A76B-A940833F9294}" type="presOf" srcId="{91D4FF50-25B2-4655-8A92-F58D394488F7}" destId="{875D9664-CB54-4C50-AAB8-F8E6160440CE}" srcOrd="0" destOrd="0" presId="urn:microsoft.com/office/officeart/2005/8/layout/list1"/>
    <dgm:cxn modelId="{9E742C62-E147-467E-9A52-405CBDA3AB1B}" srcId="{C38118BB-22E0-4BD0-8815-D84058B59DC7}" destId="{5B38F70F-BC06-46CE-9310-0149B54C34B8}" srcOrd="0" destOrd="0" parTransId="{84943BF8-27F6-47CD-B275-0965620E6020}" sibTransId="{FEEDFE53-D679-4B51-971D-B76E0600323A}"/>
    <dgm:cxn modelId="{1DD62DB6-9CB9-4E18-98A5-C47102B9C5C3}" srcId="{DD92B6B9-DE2E-47A2-A791-2AF9841D3423}" destId="{85871897-297E-4794-9609-A02D176BF274}" srcOrd="1" destOrd="0" parTransId="{BFA83338-4142-4858-B3B7-56FFDF8A8ED4}" sibTransId="{F00DB5E3-CAB6-4EF4-A6A5-1438E887AFC3}"/>
    <dgm:cxn modelId="{2F75A386-893C-473C-8DE5-01BFFD19A375}" type="presOf" srcId="{85871897-297E-4794-9609-A02D176BF274}" destId="{3E5CBD14-290A-4C26-830E-B447416FBB85}" srcOrd="1" destOrd="0" presId="urn:microsoft.com/office/officeart/2005/8/layout/list1"/>
    <dgm:cxn modelId="{B90C8C6E-A346-4F9B-BCDC-85730934289A}" srcId="{07F37021-6576-4568-864F-6B0703CE3F7D}" destId="{FE1E003A-42A0-4369-B000-51994108D9C6}" srcOrd="0" destOrd="0" parTransId="{592D1E54-0F65-4B46-925D-67CDB0F1E1AC}" sibTransId="{0A5F4DDE-DF99-47D6-8CC3-7DF7B980CACA}"/>
    <dgm:cxn modelId="{6914E9E4-0C65-4849-8485-BA7B6C6A2D34}" type="presOf" srcId="{5B7B8105-7B96-4AE0-831B-699DDC1FBAF3}" destId="{034D927C-379C-4B12-8D1D-6AC016287A67}" srcOrd="0" destOrd="3" presId="urn:microsoft.com/office/officeart/2005/8/layout/list1"/>
    <dgm:cxn modelId="{69E0900C-38F2-4E66-8F17-A6F93B96AF3D}" type="presOf" srcId="{C38118BB-22E0-4BD0-8815-D84058B59DC7}" destId="{034D927C-379C-4B12-8D1D-6AC016287A67}" srcOrd="0" destOrd="1" presId="urn:microsoft.com/office/officeart/2005/8/layout/list1"/>
    <dgm:cxn modelId="{CD61093E-D041-47CC-98F1-E47332FFD6F7}" type="presOf" srcId="{DD92B6B9-DE2E-47A2-A791-2AF9841D3423}" destId="{430B0863-3C67-4096-8810-A1406E19E15A}" srcOrd="0" destOrd="0" presId="urn:microsoft.com/office/officeart/2005/8/layout/list1"/>
    <dgm:cxn modelId="{3A535D39-1897-4836-99B7-225382DC40CE}" srcId="{C38118BB-22E0-4BD0-8815-D84058B59DC7}" destId="{5B7B8105-7B96-4AE0-831B-699DDC1FBAF3}" srcOrd="1" destOrd="0" parTransId="{464C32F3-EB00-4828-97E3-8D3583E1F510}" sibTransId="{D8ABF001-BF5F-4A14-8994-CEDD70D73251}"/>
    <dgm:cxn modelId="{82C91FA7-3C76-45DC-A458-37267D074C78}" srcId="{85871897-297E-4794-9609-A02D176BF274}" destId="{4374CCA2-EE19-4457-B355-A3DF1E15A1B4}" srcOrd="0" destOrd="0" parTransId="{6CF25AFD-27AC-4162-BC24-7DCDFBAC04CF}" sibTransId="{28B66CEE-6DD4-45B5-8DC3-D18F1BB29B61}"/>
    <dgm:cxn modelId="{543D90E2-016F-47D9-8C54-B784C8A03D49}" type="presParOf" srcId="{430B0863-3C67-4096-8810-A1406E19E15A}" destId="{D863F02D-3230-4902-BFA4-47422247F452}" srcOrd="0" destOrd="0" presId="urn:microsoft.com/office/officeart/2005/8/layout/list1"/>
    <dgm:cxn modelId="{32CC5A0B-3DEA-40D8-8675-6C7B8D13040E}" type="presParOf" srcId="{D863F02D-3230-4902-BFA4-47422247F452}" destId="{EDAFD871-07F5-42A7-A21B-C40158446EC6}" srcOrd="0" destOrd="0" presId="urn:microsoft.com/office/officeart/2005/8/layout/list1"/>
    <dgm:cxn modelId="{F702DD48-5D52-4270-946F-5175AC183A60}" type="presParOf" srcId="{D863F02D-3230-4902-BFA4-47422247F452}" destId="{1251C98D-0AD3-4C3F-AB7A-58004B5F6CDF}" srcOrd="1" destOrd="0" presId="urn:microsoft.com/office/officeart/2005/8/layout/list1"/>
    <dgm:cxn modelId="{4876664B-0178-4E62-B0D9-095B897A8A21}" type="presParOf" srcId="{430B0863-3C67-4096-8810-A1406E19E15A}" destId="{4FD59307-8F7B-4D8B-A605-C4083E4AFD58}" srcOrd="1" destOrd="0" presId="urn:microsoft.com/office/officeart/2005/8/layout/list1"/>
    <dgm:cxn modelId="{9809698F-FD42-4CEF-856A-D0B82C6B68CA}" type="presParOf" srcId="{430B0863-3C67-4096-8810-A1406E19E15A}" destId="{875D9664-CB54-4C50-AAB8-F8E6160440CE}" srcOrd="2" destOrd="0" presId="urn:microsoft.com/office/officeart/2005/8/layout/list1"/>
    <dgm:cxn modelId="{E649257D-3B1A-41AE-8699-FA745E0E3FAF}" type="presParOf" srcId="{430B0863-3C67-4096-8810-A1406E19E15A}" destId="{FC3A18CA-3955-466B-B2A2-89373C16AEAF}" srcOrd="3" destOrd="0" presId="urn:microsoft.com/office/officeart/2005/8/layout/list1"/>
    <dgm:cxn modelId="{BA002E5C-16BD-4309-B4E4-B595376F0A27}" type="presParOf" srcId="{430B0863-3C67-4096-8810-A1406E19E15A}" destId="{5B30B6ED-7385-4722-8C3A-B86B6713ACBB}" srcOrd="4" destOrd="0" presId="urn:microsoft.com/office/officeart/2005/8/layout/list1"/>
    <dgm:cxn modelId="{603460B2-6062-463F-BFE2-D400BFCF808F}" type="presParOf" srcId="{5B30B6ED-7385-4722-8C3A-B86B6713ACBB}" destId="{CA49A0C6-24EE-4733-8A3F-7AF641784690}" srcOrd="0" destOrd="0" presId="urn:microsoft.com/office/officeart/2005/8/layout/list1"/>
    <dgm:cxn modelId="{F9E2FD2B-A5A9-4A68-AC04-8A395ADD571F}" type="presParOf" srcId="{5B30B6ED-7385-4722-8C3A-B86B6713ACBB}" destId="{3E5CBD14-290A-4C26-830E-B447416FBB85}" srcOrd="1" destOrd="0" presId="urn:microsoft.com/office/officeart/2005/8/layout/list1"/>
    <dgm:cxn modelId="{8D0CADF3-D092-4CA0-8850-BBE925D15E95}" type="presParOf" srcId="{430B0863-3C67-4096-8810-A1406E19E15A}" destId="{FF568D29-A424-4B8B-A729-B216442504F7}" srcOrd="5" destOrd="0" presId="urn:microsoft.com/office/officeart/2005/8/layout/list1"/>
    <dgm:cxn modelId="{C8FD4D26-D111-4AAE-B33F-BBF1A5BB7691}" type="presParOf" srcId="{430B0863-3C67-4096-8810-A1406E19E15A}" destId="{034D927C-379C-4B12-8D1D-6AC016287A67}" srcOrd="6" destOrd="0" presId="urn:microsoft.com/office/officeart/2005/8/layout/list1"/>
    <dgm:cxn modelId="{A41E28ED-926B-4AC3-BA85-2C98539001FE}" type="presParOf" srcId="{430B0863-3C67-4096-8810-A1406E19E15A}" destId="{E9D35B36-38B1-40C8-BB07-C49B0F5C96E1}" srcOrd="7" destOrd="0" presId="urn:microsoft.com/office/officeart/2005/8/layout/list1"/>
    <dgm:cxn modelId="{61D1F900-560C-4ACA-BFBE-5877693CE2B0}" type="presParOf" srcId="{430B0863-3C67-4096-8810-A1406E19E15A}" destId="{E24BEFB7-0BC0-482E-A46E-2A2301CEBA60}" srcOrd="8" destOrd="0" presId="urn:microsoft.com/office/officeart/2005/8/layout/list1"/>
    <dgm:cxn modelId="{ACF574BE-BA9C-4DB3-818F-43538862662F}" type="presParOf" srcId="{E24BEFB7-0BC0-482E-A46E-2A2301CEBA60}" destId="{330ECA17-FBC1-4A08-9EFB-D6DD41E5E80B}" srcOrd="0" destOrd="0" presId="urn:microsoft.com/office/officeart/2005/8/layout/list1"/>
    <dgm:cxn modelId="{77E076AA-DB18-4CA4-9D1F-77499D4B670D}" type="presParOf" srcId="{E24BEFB7-0BC0-482E-A46E-2A2301CEBA60}" destId="{DC60BE63-F772-4CD6-A221-415CDBDA6B1F}" srcOrd="1" destOrd="0" presId="urn:microsoft.com/office/officeart/2005/8/layout/list1"/>
    <dgm:cxn modelId="{EAA68598-3EB4-4328-A1FF-28C0E77CCB29}" type="presParOf" srcId="{430B0863-3C67-4096-8810-A1406E19E15A}" destId="{51921B12-C619-4985-828E-087E18F64D9D}" srcOrd="9" destOrd="0" presId="urn:microsoft.com/office/officeart/2005/8/layout/list1"/>
    <dgm:cxn modelId="{1116F6A0-BAB7-476F-AE82-BCD33D3DEB44}" type="presParOf" srcId="{430B0863-3C67-4096-8810-A1406E19E15A}" destId="{F698EF72-541C-46BD-A8CF-DD6947ADB692}" srcOrd="10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2C686F-49D2-4BE8-9A2B-5A38B781A662}" type="doc">
      <dgm:prSet loTypeId="urn:diagrams.loki3.com/Bracket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562152-FE49-4DA0-BB80-78FF56961D8F}">
      <dgm:prSet phldrT="[Text]"/>
      <dgm:spPr/>
      <dgm:t>
        <a:bodyPr/>
        <a:lstStyle/>
        <a:p>
          <a:pPr rtl="1"/>
          <a:r>
            <a:rPr lang="fa-IR" dirty="0" smtClean="0"/>
            <a:t>سوال</a:t>
          </a:r>
          <a:endParaRPr lang="en-US" dirty="0"/>
        </a:p>
      </dgm:t>
    </dgm:pt>
    <dgm:pt modelId="{BBED0D86-F501-42EF-8383-7C31541114FD}" type="parTrans" cxnId="{D9D3CDD1-D6F5-4992-9174-3260630934A1}">
      <dgm:prSet/>
      <dgm:spPr/>
      <dgm:t>
        <a:bodyPr/>
        <a:lstStyle/>
        <a:p>
          <a:pPr rtl="1"/>
          <a:endParaRPr lang="en-US"/>
        </a:p>
      </dgm:t>
    </dgm:pt>
    <dgm:pt modelId="{96B328BB-FA3A-4158-B257-D8C4477ADBDF}" type="sibTrans" cxnId="{D9D3CDD1-D6F5-4992-9174-3260630934A1}">
      <dgm:prSet/>
      <dgm:spPr/>
      <dgm:t>
        <a:bodyPr/>
        <a:lstStyle/>
        <a:p>
          <a:pPr rtl="1"/>
          <a:endParaRPr lang="en-US"/>
        </a:p>
      </dgm:t>
    </dgm:pt>
    <dgm:pt modelId="{6733BD64-6BD9-4A59-94D7-CB833E49F3E9}">
      <dgm:prSet phldrT="[Text]"/>
      <dgm:spPr/>
      <dgm:t>
        <a:bodyPr/>
        <a:lstStyle/>
        <a:p>
          <a:pPr rtl="1"/>
          <a:r>
            <a:rPr lang="fa-IR" dirty="0" smtClean="0"/>
            <a:t>حق و تکلیف اطلاعاتی متقابل مردم و حاکمیت در برابر یکدیگر چیست؟</a:t>
          </a:r>
          <a:endParaRPr lang="en-US" dirty="0"/>
        </a:p>
      </dgm:t>
    </dgm:pt>
    <dgm:pt modelId="{6DBEC7CE-BBA4-4A36-A8CF-390F06D3C82B}" type="parTrans" cxnId="{18243960-89CE-4973-9510-A968183F2D39}">
      <dgm:prSet/>
      <dgm:spPr/>
      <dgm:t>
        <a:bodyPr/>
        <a:lstStyle/>
        <a:p>
          <a:pPr rtl="1"/>
          <a:endParaRPr lang="en-US"/>
        </a:p>
      </dgm:t>
    </dgm:pt>
    <dgm:pt modelId="{4F682209-852C-4850-BCD3-19B2214AC3AE}" type="sibTrans" cxnId="{18243960-89CE-4973-9510-A968183F2D39}">
      <dgm:prSet/>
      <dgm:spPr/>
      <dgm:t>
        <a:bodyPr/>
        <a:lstStyle/>
        <a:p>
          <a:pPr rtl="1"/>
          <a:endParaRPr lang="en-US"/>
        </a:p>
      </dgm:t>
    </dgm:pt>
    <dgm:pt modelId="{2FDE1C80-DF21-4088-899A-E09339402F8E}" type="pres">
      <dgm:prSet presAssocID="{902C686F-49D2-4BE8-9A2B-5A38B781A662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829AFC9-E51F-4F58-856C-4078658F1A85}" type="pres">
      <dgm:prSet presAssocID="{A7562152-FE49-4DA0-BB80-78FF56961D8F}" presName="linNode" presStyleCnt="0"/>
      <dgm:spPr/>
    </dgm:pt>
    <dgm:pt modelId="{435FB155-1873-47E7-BE61-BFEB08535CE0}" type="pres">
      <dgm:prSet presAssocID="{A7562152-FE49-4DA0-BB80-78FF56961D8F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A9601E-56D2-40CC-8ADD-E11D094969DF}" type="pres">
      <dgm:prSet presAssocID="{A7562152-FE49-4DA0-BB80-78FF56961D8F}" presName="bracket" presStyleLbl="parChTrans1D1" presStyleIdx="0" presStyleCnt="1"/>
      <dgm:spPr/>
    </dgm:pt>
    <dgm:pt modelId="{A85B6B47-3CD8-4B14-94AB-41087979D397}" type="pres">
      <dgm:prSet presAssocID="{A7562152-FE49-4DA0-BB80-78FF56961D8F}" presName="spH" presStyleCnt="0"/>
      <dgm:spPr/>
    </dgm:pt>
    <dgm:pt modelId="{45B215EC-DD3E-4A8A-ADB4-F4040C7D66A2}" type="pres">
      <dgm:prSet presAssocID="{A7562152-FE49-4DA0-BB80-78FF56961D8F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8243960-89CE-4973-9510-A968183F2D39}" srcId="{A7562152-FE49-4DA0-BB80-78FF56961D8F}" destId="{6733BD64-6BD9-4A59-94D7-CB833E49F3E9}" srcOrd="0" destOrd="0" parTransId="{6DBEC7CE-BBA4-4A36-A8CF-390F06D3C82B}" sibTransId="{4F682209-852C-4850-BCD3-19B2214AC3AE}"/>
    <dgm:cxn modelId="{5639794D-BB84-4E0C-889B-73B35E6E6C4B}" type="presOf" srcId="{6733BD64-6BD9-4A59-94D7-CB833E49F3E9}" destId="{45B215EC-DD3E-4A8A-ADB4-F4040C7D66A2}" srcOrd="0" destOrd="0" presId="urn:diagrams.loki3.com/BracketList"/>
    <dgm:cxn modelId="{D9D3CDD1-D6F5-4992-9174-3260630934A1}" srcId="{902C686F-49D2-4BE8-9A2B-5A38B781A662}" destId="{A7562152-FE49-4DA0-BB80-78FF56961D8F}" srcOrd="0" destOrd="0" parTransId="{BBED0D86-F501-42EF-8383-7C31541114FD}" sibTransId="{96B328BB-FA3A-4158-B257-D8C4477ADBDF}"/>
    <dgm:cxn modelId="{564E3E70-B485-4B23-BA8C-34FD37D2AB84}" type="presOf" srcId="{A7562152-FE49-4DA0-BB80-78FF56961D8F}" destId="{435FB155-1873-47E7-BE61-BFEB08535CE0}" srcOrd="0" destOrd="0" presId="urn:diagrams.loki3.com/BracketList"/>
    <dgm:cxn modelId="{D811C439-A89E-4FBF-9313-06B9ECBA466D}" type="presOf" srcId="{902C686F-49D2-4BE8-9A2B-5A38B781A662}" destId="{2FDE1C80-DF21-4088-899A-E09339402F8E}" srcOrd="0" destOrd="0" presId="urn:diagrams.loki3.com/BracketList"/>
    <dgm:cxn modelId="{0CDA4104-19A0-4DD8-A7B0-B7187064E3D4}" type="presParOf" srcId="{2FDE1C80-DF21-4088-899A-E09339402F8E}" destId="{A829AFC9-E51F-4F58-856C-4078658F1A85}" srcOrd="0" destOrd="0" presId="urn:diagrams.loki3.com/BracketList"/>
    <dgm:cxn modelId="{5E680AD9-B28B-4261-9BDB-C7FD54C9B664}" type="presParOf" srcId="{A829AFC9-E51F-4F58-856C-4078658F1A85}" destId="{435FB155-1873-47E7-BE61-BFEB08535CE0}" srcOrd="0" destOrd="0" presId="urn:diagrams.loki3.com/BracketList"/>
    <dgm:cxn modelId="{DB0A2287-340A-437A-A3A4-3BFA060B46A0}" type="presParOf" srcId="{A829AFC9-E51F-4F58-856C-4078658F1A85}" destId="{DCA9601E-56D2-40CC-8ADD-E11D094969DF}" srcOrd="1" destOrd="0" presId="urn:diagrams.loki3.com/BracketList"/>
    <dgm:cxn modelId="{F48C019D-EC2B-4B76-980C-70A75503AF2B}" type="presParOf" srcId="{A829AFC9-E51F-4F58-856C-4078658F1A85}" destId="{A85B6B47-3CD8-4B14-94AB-41087979D397}" srcOrd="2" destOrd="0" presId="urn:diagrams.loki3.com/BracketList"/>
    <dgm:cxn modelId="{9DAD6686-A5CC-4579-A2A6-7CB8F22EF813}" type="presParOf" srcId="{A829AFC9-E51F-4F58-856C-4078658F1A85}" destId="{45B215EC-DD3E-4A8A-ADB4-F4040C7D66A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smtClean="0"/>
            <a:t>حقوق اطلاعاتی حاکمیت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endParaRPr lang="en-US"/>
        </a:p>
      </dgm:t>
    </dgm:pt>
    <dgm:pt modelId="{91D4FF50-25B2-4655-8A92-F58D394488F7}">
      <dgm:prSet phldrT="[Text]"/>
      <dgm:spPr/>
      <dgm:t>
        <a:bodyPr/>
        <a:lstStyle/>
        <a:p>
          <a:pPr rtl="1"/>
          <a:r>
            <a:rPr lang="fa-IR" dirty="0" smtClean="0"/>
            <a:t>اطلاعات شناسنامه‌ای</a:t>
          </a:r>
        </a:p>
      </dgm:t>
    </dgm:pt>
    <dgm:pt modelId="{CD2521F5-AD7E-4573-B427-45CD6D8969E8}" type="parTrans" cxnId="{E55E5916-BF72-4D3C-8927-5C4302E358C1}">
      <dgm:prSet/>
      <dgm:spPr/>
      <dgm:t>
        <a:bodyPr/>
        <a:lstStyle/>
        <a:p>
          <a:endParaRPr lang="en-US"/>
        </a:p>
      </dgm:t>
    </dgm:pt>
    <dgm:pt modelId="{1DF1E7DA-7681-410F-B79B-05E1C2918ACF}" type="sibTrans" cxnId="{E55E5916-BF72-4D3C-8927-5C4302E358C1}">
      <dgm:prSet/>
      <dgm:spPr/>
      <dgm:t>
        <a:bodyPr/>
        <a:lstStyle/>
        <a:p>
          <a:endParaRPr lang="en-US"/>
        </a:p>
      </dgm:t>
    </dgm:pt>
    <dgm:pt modelId="{52742090-0B75-4923-8409-B50ACA5BD52E}">
      <dgm:prSet phldrT="[Text]"/>
      <dgm:spPr/>
      <dgm:t>
        <a:bodyPr/>
        <a:lstStyle/>
        <a:p>
          <a:pPr rtl="1"/>
          <a:r>
            <a:rPr lang="fa-IR" dirty="0" smtClean="0"/>
            <a:t>اطلاعات تحصیلی</a:t>
          </a:r>
        </a:p>
      </dgm:t>
    </dgm:pt>
    <dgm:pt modelId="{87577EB1-F0EE-4B59-870F-01B07B0C0800}" type="parTrans" cxnId="{431B2CB9-783F-4FED-B5A8-312D38EB71C3}">
      <dgm:prSet/>
      <dgm:spPr/>
      <dgm:t>
        <a:bodyPr/>
        <a:lstStyle/>
        <a:p>
          <a:endParaRPr lang="en-US"/>
        </a:p>
      </dgm:t>
    </dgm:pt>
    <dgm:pt modelId="{CF6E70E1-0DCA-4122-B044-AF39857CE011}" type="sibTrans" cxnId="{431B2CB9-783F-4FED-B5A8-312D38EB71C3}">
      <dgm:prSet/>
      <dgm:spPr/>
      <dgm:t>
        <a:bodyPr/>
        <a:lstStyle/>
        <a:p>
          <a:endParaRPr lang="en-US"/>
        </a:p>
      </dgm:t>
    </dgm:pt>
    <dgm:pt modelId="{AFC30ECD-5A29-4AF2-867D-A88A16D1A273}">
      <dgm:prSet phldrT="[Text]"/>
      <dgm:spPr/>
      <dgm:t>
        <a:bodyPr/>
        <a:lstStyle/>
        <a:p>
          <a:pPr rtl="1"/>
          <a:r>
            <a:rPr lang="fa-IR" dirty="0" smtClean="0"/>
            <a:t>اطلاعات تجاری </a:t>
          </a:r>
          <a:br>
            <a:rPr lang="fa-IR" dirty="0" smtClean="0"/>
          </a:br>
          <a:r>
            <a:rPr lang="fa-IR" dirty="0" smtClean="0"/>
            <a:t>(مالیات - گمرک)</a:t>
          </a:r>
        </a:p>
      </dgm:t>
    </dgm:pt>
    <dgm:pt modelId="{F2F41703-D325-4946-A064-6681B6D3F187}" type="parTrans" cxnId="{AC0D0FC2-402E-433F-BB71-02AD165E02EB}">
      <dgm:prSet/>
      <dgm:spPr/>
      <dgm:t>
        <a:bodyPr/>
        <a:lstStyle/>
        <a:p>
          <a:endParaRPr lang="en-US"/>
        </a:p>
      </dgm:t>
    </dgm:pt>
    <dgm:pt modelId="{3A2E8BA7-6F52-4927-8DEA-1663967A5627}" type="sibTrans" cxnId="{AC0D0FC2-402E-433F-BB71-02AD165E02EB}">
      <dgm:prSet/>
      <dgm:spPr/>
      <dgm:t>
        <a:bodyPr/>
        <a:lstStyle/>
        <a:p>
          <a:endParaRPr lang="en-US"/>
        </a:p>
      </dgm:t>
    </dgm:pt>
    <dgm:pt modelId="{2475F66D-6DB6-4359-9962-EEFE44A3FF21}">
      <dgm:prSet phldrT="[Text]"/>
      <dgm:spPr/>
      <dgm:t>
        <a:bodyPr/>
        <a:lstStyle/>
        <a:p>
          <a:pPr rtl="1"/>
          <a:r>
            <a:rPr lang="fa-IR" dirty="0" smtClean="0"/>
            <a:t>اطلاعات مالی (یارانه!)</a:t>
          </a:r>
        </a:p>
      </dgm:t>
    </dgm:pt>
    <dgm:pt modelId="{26F640D9-0C6E-410D-AE7C-430B1AD359FC}" type="parTrans" cxnId="{33F8D94D-2F37-405A-AA35-ECB4C62841BA}">
      <dgm:prSet/>
      <dgm:spPr/>
      <dgm:t>
        <a:bodyPr/>
        <a:lstStyle/>
        <a:p>
          <a:endParaRPr lang="en-US"/>
        </a:p>
      </dgm:t>
    </dgm:pt>
    <dgm:pt modelId="{8DFC97A2-789B-48ED-BF19-2F4656B46572}" type="sibTrans" cxnId="{33F8D94D-2F37-405A-AA35-ECB4C62841BA}">
      <dgm:prSet/>
      <dgm:spPr/>
      <dgm:t>
        <a:bodyPr/>
        <a:lstStyle/>
        <a:p>
          <a:endParaRPr lang="en-US"/>
        </a:p>
      </dgm:t>
    </dgm:pt>
    <dgm:pt modelId="{81EB0AF9-FA51-4772-A3F7-B2D4DBA76D6F}">
      <dgm:prSet phldrT="[Text]"/>
      <dgm:spPr/>
      <dgm:t>
        <a:bodyPr/>
        <a:lstStyle/>
        <a:p>
          <a:pPr rtl="1"/>
          <a:r>
            <a:rPr lang="fa-IR" dirty="0" smtClean="0"/>
            <a:t>اطلاعات ناظر به عملکرد رانندگی (جریمه!)</a:t>
          </a:r>
        </a:p>
      </dgm:t>
    </dgm:pt>
    <dgm:pt modelId="{26974A55-790A-4C7E-9D88-5E9713241B9E}" type="parTrans" cxnId="{5AE40F24-0934-467E-A7E0-B67A37C2865F}">
      <dgm:prSet/>
      <dgm:spPr/>
      <dgm:t>
        <a:bodyPr/>
        <a:lstStyle/>
        <a:p>
          <a:endParaRPr lang="en-US"/>
        </a:p>
      </dgm:t>
    </dgm:pt>
    <dgm:pt modelId="{94347CCE-841D-4AF1-BA51-747EA80C1519}" type="sibTrans" cxnId="{5AE40F24-0934-467E-A7E0-B67A37C2865F}">
      <dgm:prSet/>
      <dgm:spPr/>
      <dgm:t>
        <a:bodyPr/>
        <a:lstStyle/>
        <a:p>
          <a:endParaRPr lang="en-US"/>
        </a:p>
      </dgm:t>
    </dgm:pt>
    <dgm:pt modelId="{DA4C1CFE-4653-4C81-81CD-1C7DCA53C875}">
      <dgm:prSet phldrT="[Text]"/>
      <dgm:spPr/>
      <dgm:t>
        <a:bodyPr/>
        <a:lstStyle/>
        <a:p>
          <a:pPr rtl="1"/>
          <a:r>
            <a:rPr lang="fa-IR" dirty="0" smtClean="0"/>
            <a:t>اطلاعات وضعیت سلامتی</a:t>
          </a:r>
        </a:p>
      </dgm:t>
    </dgm:pt>
    <dgm:pt modelId="{3E937AEC-83D3-44F4-AAFD-76E55E7B8D36}" type="parTrans" cxnId="{25FEBE93-FF9E-4D79-944E-D89DB38A763B}">
      <dgm:prSet/>
      <dgm:spPr/>
      <dgm:t>
        <a:bodyPr/>
        <a:lstStyle/>
        <a:p>
          <a:endParaRPr lang="en-US"/>
        </a:p>
      </dgm:t>
    </dgm:pt>
    <dgm:pt modelId="{80010964-E0DA-4718-BBC5-7A993119F8E9}" type="sibTrans" cxnId="{25FEBE93-FF9E-4D79-944E-D89DB38A763B}">
      <dgm:prSet/>
      <dgm:spPr/>
      <dgm:t>
        <a:bodyPr/>
        <a:lstStyle/>
        <a:p>
          <a:endParaRPr lang="en-US"/>
        </a:p>
      </dgm:t>
    </dgm:pt>
    <dgm:pt modelId="{8BD5E60A-9606-431D-AD79-D857DB22139E}">
      <dgm:prSet phldrT="[Text]"/>
      <dgm:spPr/>
      <dgm:t>
        <a:bodyPr/>
        <a:lstStyle/>
        <a:p>
          <a:pPr rtl="1"/>
          <a:r>
            <a:rPr lang="fa-IR" dirty="0" smtClean="0"/>
            <a:t>اطلاعات اموال و دارایی</a:t>
          </a:r>
        </a:p>
      </dgm:t>
    </dgm:pt>
    <dgm:pt modelId="{F53E6210-38D1-4EAE-8F74-FB6D509988A2}" type="parTrans" cxnId="{CB91594C-CB1C-4BA2-9766-F83F5922BF1F}">
      <dgm:prSet/>
      <dgm:spPr/>
      <dgm:t>
        <a:bodyPr/>
        <a:lstStyle/>
        <a:p>
          <a:endParaRPr lang="en-US"/>
        </a:p>
      </dgm:t>
    </dgm:pt>
    <dgm:pt modelId="{88190C35-C3BA-49B7-B1B1-10B85CA6EF43}" type="sibTrans" cxnId="{CB91594C-CB1C-4BA2-9766-F83F5922BF1F}">
      <dgm:prSet/>
      <dgm:spPr/>
      <dgm:t>
        <a:bodyPr/>
        <a:lstStyle/>
        <a:p>
          <a:endParaRPr lang="en-US"/>
        </a:p>
      </dgm:t>
    </dgm:pt>
    <dgm:pt modelId="{5167341C-DCF9-43CB-85BA-4BAD3EC12FF7}">
      <dgm:prSet phldrT="[Text]"/>
      <dgm:spPr/>
      <dgm:t>
        <a:bodyPr/>
        <a:lstStyle/>
        <a:p>
          <a:pPr rtl="1"/>
          <a:r>
            <a:rPr lang="fa-IR" dirty="0" smtClean="0"/>
            <a:t>(موارد متعدد دیگه)</a:t>
          </a:r>
        </a:p>
      </dgm:t>
    </dgm:pt>
    <dgm:pt modelId="{1534D330-1F03-4D69-8D65-676EC89200BF}" type="parTrans" cxnId="{F0F03078-5255-44AF-9731-DE798D22DF3D}">
      <dgm:prSet/>
      <dgm:spPr/>
      <dgm:t>
        <a:bodyPr/>
        <a:lstStyle/>
        <a:p>
          <a:endParaRPr lang="en-US"/>
        </a:p>
      </dgm:t>
    </dgm:pt>
    <dgm:pt modelId="{CAB89E1C-5D90-4E61-9073-24FD37DBB798}" type="sibTrans" cxnId="{F0F03078-5255-44AF-9731-DE798D22DF3D}">
      <dgm:prSet/>
      <dgm:spPr/>
      <dgm:t>
        <a:bodyPr/>
        <a:lstStyle/>
        <a:p>
          <a:endParaRPr lang="en-US"/>
        </a:p>
      </dgm:t>
    </dgm:pt>
    <dgm:pt modelId="{6AE0FFBF-7566-40B8-A941-7B7C450675E8}" type="pres">
      <dgm:prSet presAssocID="{DD92B6B9-DE2E-47A2-A791-2AF9841D342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BA4949B-DBC1-40AE-8E8D-0DF8DD770B90}" type="pres">
      <dgm:prSet presAssocID="{3EF0778D-1FE3-403E-89A3-6C62227D55D3}" presName="hierRoot1" presStyleCnt="0">
        <dgm:presLayoutVars>
          <dgm:hierBranch val="hang"/>
        </dgm:presLayoutVars>
      </dgm:prSet>
      <dgm:spPr/>
    </dgm:pt>
    <dgm:pt modelId="{8782219A-AC0A-4F89-B045-31E088FBD1FE}" type="pres">
      <dgm:prSet presAssocID="{3EF0778D-1FE3-403E-89A3-6C62227D55D3}" presName="rootComposite1" presStyleCnt="0"/>
      <dgm:spPr/>
    </dgm:pt>
    <dgm:pt modelId="{FB49A5C0-8411-403E-8EA8-1C82A5864439}" type="pres">
      <dgm:prSet presAssocID="{3EF0778D-1FE3-403E-89A3-6C62227D55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C79F2D-D86D-4A46-8537-408E9E32F756}" type="pres">
      <dgm:prSet presAssocID="{3EF0778D-1FE3-403E-89A3-6C62227D55D3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5418CC40-971A-4240-97DE-2A1DA154CDD3}" type="pres">
      <dgm:prSet presAssocID="{3EF0778D-1FE3-403E-89A3-6C62227D55D3}" presName="hierChild2" presStyleCnt="0"/>
      <dgm:spPr/>
    </dgm:pt>
    <dgm:pt modelId="{A4963E9E-6451-4C1C-8352-EA3E324E04AA}" type="pres">
      <dgm:prSet presAssocID="{CD2521F5-AD7E-4573-B427-45CD6D8969E8}" presName="Name48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06741A27-3820-42D9-BB86-B8ECA7D46FCD}" type="pres">
      <dgm:prSet presAssocID="{91D4FF50-25B2-4655-8A92-F58D394488F7}" presName="hierRoot2" presStyleCnt="0">
        <dgm:presLayoutVars>
          <dgm:hierBranch val="init"/>
        </dgm:presLayoutVars>
      </dgm:prSet>
      <dgm:spPr/>
    </dgm:pt>
    <dgm:pt modelId="{8328B630-844F-47C2-BFBA-DBEBBA552ECB}" type="pres">
      <dgm:prSet presAssocID="{91D4FF50-25B2-4655-8A92-F58D394488F7}" presName="rootComposite" presStyleCnt="0"/>
      <dgm:spPr/>
    </dgm:pt>
    <dgm:pt modelId="{11D92CE9-B87A-47F8-8D44-961061DDD25F}" type="pres">
      <dgm:prSet presAssocID="{91D4FF50-25B2-4655-8A92-F58D394488F7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E4F7707-2921-4D40-8085-0D48FFB6E244}" type="pres">
      <dgm:prSet presAssocID="{91D4FF50-25B2-4655-8A92-F58D394488F7}" presName="rootConnector" presStyleLbl="node2" presStyleIdx="0" presStyleCnt="8"/>
      <dgm:spPr/>
      <dgm:t>
        <a:bodyPr/>
        <a:lstStyle/>
        <a:p>
          <a:pPr rtl="1"/>
          <a:endParaRPr lang="fa-IR"/>
        </a:p>
      </dgm:t>
    </dgm:pt>
    <dgm:pt modelId="{B7307BE4-DBE1-46C8-9AF1-372926079309}" type="pres">
      <dgm:prSet presAssocID="{91D4FF50-25B2-4655-8A92-F58D394488F7}" presName="hierChild4" presStyleCnt="0"/>
      <dgm:spPr/>
    </dgm:pt>
    <dgm:pt modelId="{74CF287A-E11C-492F-A96E-0CE2FAC1E8D9}" type="pres">
      <dgm:prSet presAssocID="{91D4FF50-25B2-4655-8A92-F58D394488F7}" presName="hierChild5" presStyleCnt="0"/>
      <dgm:spPr/>
    </dgm:pt>
    <dgm:pt modelId="{953DAB63-CE28-409D-AE0F-BB308B3085E0}" type="pres">
      <dgm:prSet presAssocID="{87577EB1-F0EE-4B59-870F-01B07B0C0800}" presName="Name48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0E849CBA-A0FF-43F8-A97E-A54CCC3B8629}" type="pres">
      <dgm:prSet presAssocID="{52742090-0B75-4923-8409-B50ACA5BD52E}" presName="hierRoot2" presStyleCnt="0">
        <dgm:presLayoutVars>
          <dgm:hierBranch val="init"/>
        </dgm:presLayoutVars>
      </dgm:prSet>
      <dgm:spPr/>
    </dgm:pt>
    <dgm:pt modelId="{5815AC68-B6A1-40A5-8F00-E656C584CE9F}" type="pres">
      <dgm:prSet presAssocID="{52742090-0B75-4923-8409-B50ACA5BD52E}" presName="rootComposite" presStyleCnt="0"/>
      <dgm:spPr/>
    </dgm:pt>
    <dgm:pt modelId="{A734EAE2-9A3D-41C2-8BFD-8E2709D1E368}" type="pres">
      <dgm:prSet presAssocID="{52742090-0B75-4923-8409-B50ACA5BD52E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D1D691-B715-4B2B-BFC7-5B432597E9AE}" type="pres">
      <dgm:prSet presAssocID="{52742090-0B75-4923-8409-B50ACA5BD52E}" presName="rootConnector" presStyleLbl="node2" presStyleIdx="1" presStyleCnt="8"/>
      <dgm:spPr/>
      <dgm:t>
        <a:bodyPr/>
        <a:lstStyle/>
        <a:p>
          <a:pPr rtl="1"/>
          <a:endParaRPr lang="fa-IR"/>
        </a:p>
      </dgm:t>
    </dgm:pt>
    <dgm:pt modelId="{396ADAD9-8B2C-441E-8FB5-F145DB6F1AA5}" type="pres">
      <dgm:prSet presAssocID="{52742090-0B75-4923-8409-B50ACA5BD52E}" presName="hierChild4" presStyleCnt="0"/>
      <dgm:spPr/>
    </dgm:pt>
    <dgm:pt modelId="{CF58B778-02AC-4A13-B91B-C78A586B9065}" type="pres">
      <dgm:prSet presAssocID="{52742090-0B75-4923-8409-B50ACA5BD52E}" presName="hierChild5" presStyleCnt="0"/>
      <dgm:spPr/>
    </dgm:pt>
    <dgm:pt modelId="{EF66598A-A109-428D-BAC1-191330BFD9BC}" type="pres">
      <dgm:prSet presAssocID="{3E937AEC-83D3-44F4-AAFD-76E55E7B8D36}" presName="Name48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E2C749ED-1339-48B0-B6A4-E6C47FF63096}" type="pres">
      <dgm:prSet presAssocID="{DA4C1CFE-4653-4C81-81CD-1C7DCA53C875}" presName="hierRoot2" presStyleCnt="0">
        <dgm:presLayoutVars>
          <dgm:hierBranch val="init"/>
        </dgm:presLayoutVars>
      </dgm:prSet>
      <dgm:spPr/>
    </dgm:pt>
    <dgm:pt modelId="{AF04091F-A271-4E06-9325-E232CA26CA55}" type="pres">
      <dgm:prSet presAssocID="{DA4C1CFE-4653-4C81-81CD-1C7DCA53C875}" presName="rootComposite" presStyleCnt="0"/>
      <dgm:spPr/>
    </dgm:pt>
    <dgm:pt modelId="{EE4031AD-D4E4-48A9-BFBC-BD98005A66E3}" type="pres">
      <dgm:prSet presAssocID="{DA4C1CFE-4653-4C81-81CD-1C7DCA53C875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FCD656-D6CE-4D6D-A73F-099E833CFDA4}" type="pres">
      <dgm:prSet presAssocID="{DA4C1CFE-4653-4C81-81CD-1C7DCA53C875}" presName="rootConnector" presStyleLbl="node2" presStyleIdx="2" presStyleCnt="8"/>
      <dgm:spPr/>
      <dgm:t>
        <a:bodyPr/>
        <a:lstStyle/>
        <a:p>
          <a:pPr rtl="1"/>
          <a:endParaRPr lang="fa-IR"/>
        </a:p>
      </dgm:t>
    </dgm:pt>
    <dgm:pt modelId="{5C9683BE-C0A2-48AB-8A53-A784F39FFDA2}" type="pres">
      <dgm:prSet presAssocID="{DA4C1CFE-4653-4C81-81CD-1C7DCA53C875}" presName="hierChild4" presStyleCnt="0"/>
      <dgm:spPr/>
    </dgm:pt>
    <dgm:pt modelId="{3A11A961-13D2-416E-9122-BFCACA7EE0D2}" type="pres">
      <dgm:prSet presAssocID="{DA4C1CFE-4653-4C81-81CD-1C7DCA53C875}" presName="hierChild5" presStyleCnt="0"/>
      <dgm:spPr/>
    </dgm:pt>
    <dgm:pt modelId="{0FCEA228-89E8-45DC-A5A1-95865AB1F3DB}" type="pres">
      <dgm:prSet presAssocID="{F2F41703-D325-4946-A064-6681B6D3F187}" presName="Name48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2260CC60-5190-404B-B125-AAA4ACF2B436}" type="pres">
      <dgm:prSet presAssocID="{AFC30ECD-5A29-4AF2-867D-A88A16D1A273}" presName="hierRoot2" presStyleCnt="0">
        <dgm:presLayoutVars>
          <dgm:hierBranch val="init"/>
        </dgm:presLayoutVars>
      </dgm:prSet>
      <dgm:spPr/>
    </dgm:pt>
    <dgm:pt modelId="{3A162169-B1B6-44D0-9B2A-608D03C704E4}" type="pres">
      <dgm:prSet presAssocID="{AFC30ECD-5A29-4AF2-867D-A88A16D1A273}" presName="rootComposite" presStyleCnt="0"/>
      <dgm:spPr/>
    </dgm:pt>
    <dgm:pt modelId="{1275D9CF-7EDB-4D60-A61D-85CE9CEA2599}" type="pres">
      <dgm:prSet presAssocID="{AFC30ECD-5A29-4AF2-867D-A88A16D1A273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712532-6CD0-4507-98DD-67334EAA1471}" type="pres">
      <dgm:prSet presAssocID="{AFC30ECD-5A29-4AF2-867D-A88A16D1A273}" presName="rootConnector" presStyleLbl="node2" presStyleIdx="3" presStyleCnt="8"/>
      <dgm:spPr/>
      <dgm:t>
        <a:bodyPr/>
        <a:lstStyle/>
        <a:p>
          <a:pPr rtl="1"/>
          <a:endParaRPr lang="fa-IR"/>
        </a:p>
      </dgm:t>
    </dgm:pt>
    <dgm:pt modelId="{B52A2860-F0B9-402F-BE0E-11CE85D32F8B}" type="pres">
      <dgm:prSet presAssocID="{AFC30ECD-5A29-4AF2-867D-A88A16D1A273}" presName="hierChild4" presStyleCnt="0"/>
      <dgm:spPr/>
    </dgm:pt>
    <dgm:pt modelId="{93231F15-BE7F-4119-9689-E48194356464}" type="pres">
      <dgm:prSet presAssocID="{AFC30ECD-5A29-4AF2-867D-A88A16D1A273}" presName="hierChild5" presStyleCnt="0"/>
      <dgm:spPr/>
    </dgm:pt>
    <dgm:pt modelId="{34D5753A-37C2-4C78-B81C-9934C21F9AC6}" type="pres">
      <dgm:prSet presAssocID="{26F640D9-0C6E-410D-AE7C-430B1AD359FC}" presName="Name48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300255F8-3C46-4F78-95E0-DF065F847FDA}" type="pres">
      <dgm:prSet presAssocID="{2475F66D-6DB6-4359-9962-EEFE44A3FF21}" presName="hierRoot2" presStyleCnt="0">
        <dgm:presLayoutVars>
          <dgm:hierBranch val="init"/>
        </dgm:presLayoutVars>
      </dgm:prSet>
      <dgm:spPr/>
    </dgm:pt>
    <dgm:pt modelId="{3D7499BB-81B1-4294-90BB-009861AECAB2}" type="pres">
      <dgm:prSet presAssocID="{2475F66D-6DB6-4359-9962-EEFE44A3FF21}" presName="rootComposite" presStyleCnt="0"/>
      <dgm:spPr/>
    </dgm:pt>
    <dgm:pt modelId="{AEB9DF28-497E-424F-8CC8-E90D6900E0A9}" type="pres">
      <dgm:prSet presAssocID="{2475F66D-6DB6-4359-9962-EEFE44A3FF21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920F60-7988-410C-97EA-D0221F5E1805}" type="pres">
      <dgm:prSet presAssocID="{2475F66D-6DB6-4359-9962-EEFE44A3FF21}" presName="rootConnector" presStyleLbl="node2" presStyleIdx="4" presStyleCnt="8"/>
      <dgm:spPr/>
      <dgm:t>
        <a:bodyPr/>
        <a:lstStyle/>
        <a:p>
          <a:pPr rtl="1"/>
          <a:endParaRPr lang="fa-IR"/>
        </a:p>
      </dgm:t>
    </dgm:pt>
    <dgm:pt modelId="{0AD8A67D-DED3-4024-94BE-6CB6D8D8EB60}" type="pres">
      <dgm:prSet presAssocID="{2475F66D-6DB6-4359-9962-EEFE44A3FF21}" presName="hierChild4" presStyleCnt="0"/>
      <dgm:spPr/>
    </dgm:pt>
    <dgm:pt modelId="{0111AFCB-3ED0-492F-BA87-D35124C3ECBD}" type="pres">
      <dgm:prSet presAssocID="{2475F66D-6DB6-4359-9962-EEFE44A3FF21}" presName="hierChild5" presStyleCnt="0"/>
      <dgm:spPr/>
    </dgm:pt>
    <dgm:pt modelId="{C97A379D-26AB-4641-B943-412F5906D06B}" type="pres">
      <dgm:prSet presAssocID="{26974A55-790A-4C7E-9D88-5E9713241B9E}" presName="Name48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0B87C85B-BB63-41B9-94AE-CA904448FDC6}" type="pres">
      <dgm:prSet presAssocID="{81EB0AF9-FA51-4772-A3F7-B2D4DBA76D6F}" presName="hierRoot2" presStyleCnt="0">
        <dgm:presLayoutVars>
          <dgm:hierBranch val="init"/>
        </dgm:presLayoutVars>
      </dgm:prSet>
      <dgm:spPr/>
    </dgm:pt>
    <dgm:pt modelId="{FCC7F368-1215-41EC-A847-5018670D5950}" type="pres">
      <dgm:prSet presAssocID="{81EB0AF9-FA51-4772-A3F7-B2D4DBA76D6F}" presName="rootComposite" presStyleCnt="0"/>
      <dgm:spPr/>
    </dgm:pt>
    <dgm:pt modelId="{FAC5916A-C733-431D-B8E2-B94DDDF9CDCE}" type="pres">
      <dgm:prSet presAssocID="{81EB0AF9-FA51-4772-A3F7-B2D4DBA76D6F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C0FC5C-7283-4307-99A4-B6928E6381E2}" type="pres">
      <dgm:prSet presAssocID="{81EB0AF9-FA51-4772-A3F7-B2D4DBA76D6F}" presName="rootConnector" presStyleLbl="node2" presStyleIdx="5" presStyleCnt="8"/>
      <dgm:spPr/>
      <dgm:t>
        <a:bodyPr/>
        <a:lstStyle/>
        <a:p>
          <a:pPr rtl="1"/>
          <a:endParaRPr lang="fa-IR"/>
        </a:p>
      </dgm:t>
    </dgm:pt>
    <dgm:pt modelId="{5F765161-425D-4C73-8E76-4B0D90BA15B2}" type="pres">
      <dgm:prSet presAssocID="{81EB0AF9-FA51-4772-A3F7-B2D4DBA76D6F}" presName="hierChild4" presStyleCnt="0"/>
      <dgm:spPr/>
    </dgm:pt>
    <dgm:pt modelId="{3DB1A361-C480-4237-8C2E-DDC3E3C525B4}" type="pres">
      <dgm:prSet presAssocID="{81EB0AF9-FA51-4772-A3F7-B2D4DBA76D6F}" presName="hierChild5" presStyleCnt="0"/>
      <dgm:spPr/>
    </dgm:pt>
    <dgm:pt modelId="{9D97E059-2DD3-44F5-B838-A1F478BCCBD6}" type="pres">
      <dgm:prSet presAssocID="{F53E6210-38D1-4EAE-8F74-FB6D509988A2}" presName="Name48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79448481-39E3-4614-A863-C02A5E004C8C}" type="pres">
      <dgm:prSet presAssocID="{8BD5E60A-9606-431D-AD79-D857DB22139E}" presName="hierRoot2" presStyleCnt="0">
        <dgm:presLayoutVars>
          <dgm:hierBranch val="init"/>
        </dgm:presLayoutVars>
      </dgm:prSet>
      <dgm:spPr/>
    </dgm:pt>
    <dgm:pt modelId="{04F7B99C-27BC-4CCD-A96E-F1BCE19CE7ED}" type="pres">
      <dgm:prSet presAssocID="{8BD5E60A-9606-431D-AD79-D857DB22139E}" presName="rootComposite" presStyleCnt="0"/>
      <dgm:spPr/>
    </dgm:pt>
    <dgm:pt modelId="{1A2FF4FB-1D93-4E8A-890C-F6087054764A}" type="pres">
      <dgm:prSet presAssocID="{8BD5E60A-9606-431D-AD79-D857DB22139E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575A7-DEBE-4383-82D7-00805F440C62}" type="pres">
      <dgm:prSet presAssocID="{8BD5E60A-9606-431D-AD79-D857DB22139E}" presName="rootConnector" presStyleLbl="node2" presStyleIdx="6" presStyleCnt="8"/>
      <dgm:spPr/>
      <dgm:t>
        <a:bodyPr/>
        <a:lstStyle/>
        <a:p>
          <a:pPr rtl="1"/>
          <a:endParaRPr lang="fa-IR"/>
        </a:p>
      </dgm:t>
    </dgm:pt>
    <dgm:pt modelId="{640D6107-E819-498A-967F-24A933559CEF}" type="pres">
      <dgm:prSet presAssocID="{8BD5E60A-9606-431D-AD79-D857DB22139E}" presName="hierChild4" presStyleCnt="0"/>
      <dgm:spPr/>
    </dgm:pt>
    <dgm:pt modelId="{C2D3ED90-8AD8-47C5-A9EA-036BC31053CF}" type="pres">
      <dgm:prSet presAssocID="{8BD5E60A-9606-431D-AD79-D857DB22139E}" presName="hierChild5" presStyleCnt="0"/>
      <dgm:spPr/>
    </dgm:pt>
    <dgm:pt modelId="{521616E9-3255-4699-8740-27AFEE898AA9}" type="pres">
      <dgm:prSet presAssocID="{1534D330-1F03-4D69-8D65-676EC89200BF}" presName="Name48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989B8B31-9AAE-46F4-86A9-73D084591BF5}" type="pres">
      <dgm:prSet presAssocID="{5167341C-DCF9-43CB-85BA-4BAD3EC12FF7}" presName="hierRoot2" presStyleCnt="0">
        <dgm:presLayoutVars>
          <dgm:hierBranch val="init"/>
        </dgm:presLayoutVars>
      </dgm:prSet>
      <dgm:spPr/>
    </dgm:pt>
    <dgm:pt modelId="{CA38C086-166F-4998-9BB8-675E02BCDE51}" type="pres">
      <dgm:prSet presAssocID="{5167341C-DCF9-43CB-85BA-4BAD3EC12FF7}" presName="rootComposite" presStyleCnt="0"/>
      <dgm:spPr/>
    </dgm:pt>
    <dgm:pt modelId="{A46EF341-EB06-4873-8FFC-3DB49D5BF711}" type="pres">
      <dgm:prSet presAssocID="{5167341C-DCF9-43CB-85BA-4BAD3EC12FF7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89BDDF-5ABD-457A-9899-8D5D73337FFA}" type="pres">
      <dgm:prSet presAssocID="{5167341C-DCF9-43CB-85BA-4BAD3EC12FF7}" presName="rootConnector" presStyleLbl="node2" presStyleIdx="7" presStyleCnt="8"/>
      <dgm:spPr/>
      <dgm:t>
        <a:bodyPr/>
        <a:lstStyle/>
        <a:p>
          <a:pPr rtl="1"/>
          <a:endParaRPr lang="fa-IR"/>
        </a:p>
      </dgm:t>
    </dgm:pt>
    <dgm:pt modelId="{4F3851B9-C760-4C85-A742-00B4CF824EE3}" type="pres">
      <dgm:prSet presAssocID="{5167341C-DCF9-43CB-85BA-4BAD3EC12FF7}" presName="hierChild4" presStyleCnt="0"/>
      <dgm:spPr/>
    </dgm:pt>
    <dgm:pt modelId="{377243CC-AC49-4F20-8DF4-06A01F06A2D9}" type="pres">
      <dgm:prSet presAssocID="{5167341C-DCF9-43CB-85BA-4BAD3EC12FF7}" presName="hierChild5" presStyleCnt="0"/>
      <dgm:spPr/>
    </dgm:pt>
    <dgm:pt modelId="{C5671DC6-7D2B-465A-BCC6-8C9D1DB2F7D3}" type="pres">
      <dgm:prSet presAssocID="{3EF0778D-1FE3-403E-89A3-6C62227D55D3}" presName="hierChild3" presStyleCnt="0"/>
      <dgm:spPr/>
    </dgm:pt>
  </dgm:ptLst>
  <dgm:cxnLst>
    <dgm:cxn modelId="{501DB5D5-EB13-4665-9D21-193F107B4DE5}" type="presOf" srcId="{F53E6210-38D1-4EAE-8F74-FB6D509988A2}" destId="{9D97E059-2DD3-44F5-B838-A1F478BCCBD6}" srcOrd="0" destOrd="0" presId="urn:microsoft.com/office/officeart/2005/8/layout/orgChart1"/>
    <dgm:cxn modelId="{1C534D66-7638-40FE-B24E-52D677A09C4C}" type="presOf" srcId="{81EB0AF9-FA51-4772-A3F7-B2D4DBA76D6F}" destId="{FAC5916A-C733-431D-B8E2-B94DDDF9CDCE}" srcOrd="0" destOrd="0" presId="urn:microsoft.com/office/officeart/2005/8/layout/orgChart1"/>
    <dgm:cxn modelId="{B1883163-883C-4545-85BB-69186A3FF211}" type="presOf" srcId="{DA4C1CFE-4653-4C81-81CD-1C7DCA53C875}" destId="{68FCD656-D6CE-4D6D-A73F-099E833CFDA4}" srcOrd="1" destOrd="0" presId="urn:microsoft.com/office/officeart/2005/8/layout/orgChart1"/>
    <dgm:cxn modelId="{5AE40F24-0934-467E-A7E0-B67A37C2865F}" srcId="{3EF0778D-1FE3-403E-89A3-6C62227D55D3}" destId="{81EB0AF9-FA51-4772-A3F7-B2D4DBA76D6F}" srcOrd="5" destOrd="0" parTransId="{26974A55-790A-4C7E-9D88-5E9713241B9E}" sibTransId="{94347CCE-841D-4AF1-BA51-747EA80C1519}"/>
    <dgm:cxn modelId="{F426FBBA-4EE6-4527-98DD-C36EBD772F14}" type="presOf" srcId="{8BD5E60A-9606-431D-AD79-D857DB22139E}" destId="{8E3575A7-DEBE-4383-82D7-00805F440C62}" srcOrd="1" destOrd="0" presId="urn:microsoft.com/office/officeart/2005/8/layout/orgChart1"/>
    <dgm:cxn modelId="{62E73E13-AE17-4BBD-9265-C7B9FC72CB8B}" type="presOf" srcId="{F2F41703-D325-4946-A064-6681B6D3F187}" destId="{0FCEA228-89E8-45DC-A5A1-95865AB1F3DB}" srcOrd="0" destOrd="0" presId="urn:microsoft.com/office/officeart/2005/8/layout/orgChart1"/>
    <dgm:cxn modelId="{38531D96-C0AC-40AD-8AC8-95ECE62E846B}" type="presOf" srcId="{3EF0778D-1FE3-403E-89A3-6C62227D55D3}" destId="{FB49A5C0-8411-403E-8EA8-1C82A5864439}" srcOrd="0" destOrd="0" presId="urn:microsoft.com/office/officeart/2005/8/layout/orgChart1"/>
    <dgm:cxn modelId="{15A792DD-572C-4037-AE6C-B377CB5720A8}" type="presOf" srcId="{2475F66D-6DB6-4359-9962-EEFE44A3FF21}" destId="{AEB9DF28-497E-424F-8CC8-E90D6900E0A9}" srcOrd="0" destOrd="0" presId="urn:microsoft.com/office/officeart/2005/8/layout/orgChart1"/>
    <dgm:cxn modelId="{F0919404-3460-45CC-BCB1-7606F8C9333B}" type="presOf" srcId="{52742090-0B75-4923-8409-B50ACA5BD52E}" destId="{A734EAE2-9A3D-41C2-8BFD-8E2709D1E368}" srcOrd="0" destOrd="0" presId="urn:microsoft.com/office/officeart/2005/8/layout/orgChart1"/>
    <dgm:cxn modelId="{F0F03078-5255-44AF-9731-DE798D22DF3D}" srcId="{3EF0778D-1FE3-403E-89A3-6C62227D55D3}" destId="{5167341C-DCF9-43CB-85BA-4BAD3EC12FF7}" srcOrd="7" destOrd="0" parTransId="{1534D330-1F03-4D69-8D65-676EC89200BF}" sibTransId="{CAB89E1C-5D90-4E61-9073-24FD37DBB798}"/>
    <dgm:cxn modelId="{C3D776F8-6B2D-42CC-BE70-AE4572F2CD28}" type="presOf" srcId="{DD92B6B9-DE2E-47A2-A791-2AF9841D3423}" destId="{6AE0FFBF-7566-40B8-A941-7B7C450675E8}" srcOrd="0" destOrd="0" presId="urn:microsoft.com/office/officeart/2005/8/layout/orgChart1"/>
    <dgm:cxn modelId="{B3EAA5F6-3B34-4810-8C58-457795040F7F}" type="presOf" srcId="{AFC30ECD-5A29-4AF2-867D-A88A16D1A273}" destId="{1275D9CF-7EDB-4D60-A61D-85CE9CEA2599}" srcOrd="0" destOrd="0" presId="urn:microsoft.com/office/officeart/2005/8/layout/orgChart1"/>
    <dgm:cxn modelId="{33F8D94D-2F37-405A-AA35-ECB4C62841BA}" srcId="{3EF0778D-1FE3-403E-89A3-6C62227D55D3}" destId="{2475F66D-6DB6-4359-9962-EEFE44A3FF21}" srcOrd="4" destOrd="0" parTransId="{26F640D9-0C6E-410D-AE7C-430B1AD359FC}" sibTransId="{8DFC97A2-789B-48ED-BF19-2F4656B46572}"/>
    <dgm:cxn modelId="{981C037A-D175-4532-9EC3-E50A2D19ED4A}" type="presOf" srcId="{52742090-0B75-4923-8409-B50ACA5BD52E}" destId="{C6D1D691-B715-4B2B-BFC7-5B432597E9AE}" srcOrd="1" destOrd="0" presId="urn:microsoft.com/office/officeart/2005/8/layout/orgChart1"/>
    <dgm:cxn modelId="{7C812370-7FDA-4785-8351-3D66066B6D45}" type="presOf" srcId="{87577EB1-F0EE-4B59-870F-01B07B0C0800}" destId="{953DAB63-CE28-409D-AE0F-BB308B3085E0}" srcOrd="0" destOrd="0" presId="urn:microsoft.com/office/officeart/2005/8/layout/orgChart1"/>
    <dgm:cxn modelId="{1710CDBD-C7BC-4050-B3E8-5F4A8C487697}" type="presOf" srcId="{1534D330-1F03-4D69-8D65-676EC89200BF}" destId="{521616E9-3255-4699-8740-27AFEE898AA9}" srcOrd="0" destOrd="0" presId="urn:microsoft.com/office/officeart/2005/8/layout/orgChart1"/>
    <dgm:cxn modelId="{18C46336-FB4F-4C5C-AFF4-88B0575797CB}" type="presOf" srcId="{26F640D9-0C6E-410D-AE7C-430B1AD359FC}" destId="{34D5753A-37C2-4C78-B81C-9934C21F9AC6}" srcOrd="0" destOrd="0" presId="urn:microsoft.com/office/officeart/2005/8/layout/orgChart1"/>
    <dgm:cxn modelId="{060EC34B-87AD-487F-A71C-7E9EEACE6D9C}" type="presOf" srcId="{DA4C1CFE-4653-4C81-81CD-1C7DCA53C875}" destId="{EE4031AD-D4E4-48A9-BFBC-BD98005A66E3}" srcOrd="0" destOrd="0" presId="urn:microsoft.com/office/officeart/2005/8/layout/orgChart1"/>
    <dgm:cxn modelId="{CB91594C-CB1C-4BA2-9766-F83F5922BF1F}" srcId="{3EF0778D-1FE3-403E-89A3-6C62227D55D3}" destId="{8BD5E60A-9606-431D-AD79-D857DB22139E}" srcOrd="6" destOrd="0" parTransId="{F53E6210-38D1-4EAE-8F74-FB6D509988A2}" sibTransId="{88190C35-C3BA-49B7-B1B1-10B85CA6EF43}"/>
    <dgm:cxn modelId="{25FEBE93-FF9E-4D79-944E-D89DB38A763B}" srcId="{3EF0778D-1FE3-403E-89A3-6C62227D55D3}" destId="{DA4C1CFE-4653-4C81-81CD-1C7DCA53C875}" srcOrd="2" destOrd="0" parTransId="{3E937AEC-83D3-44F4-AAFD-76E55E7B8D36}" sibTransId="{80010964-E0DA-4718-BBC5-7A993119F8E9}"/>
    <dgm:cxn modelId="{B11B243E-DD2C-4EB4-9A1F-07D366E36CEE}" type="presOf" srcId="{2475F66D-6DB6-4359-9962-EEFE44A3FF21}" destId="{5B920F60-7988-410C-97EA-D0221F5E1805}" srcOrd="1" destOrd="0" presId="urn:microsoft.com/office/officeart/2005/8/layout/orgChart1"/>
    <dgm:cxn modelId="{431B2CB9-783F-4FED-B5A8-312D38EB71C3}" srcId="{3EF0778D-1FE3-403E-89A3-6C62227D55D3}" destId="{52742090-0B75-4923-8409-B50ACA5BD52E}" srcOrd="1" destOrd="0" parTransId="{87577EB1-F0EE-4B59-870F-01B07B0C0800}" sibTransId="{CF6E70E1-0DCA-4122-B044-AF39857CE011}"/>
    <dgm:cxn modelId="{05B0000A-33FC-4BBB-AE7F-816714A58505}" type="presOf" srcId="{AFC30ECD-5A29-4AF2-867D-A88A16D1A273}" destId="{BA712532-6CD0-4507-98DD-67334EAA1471}" srcOrd="1" destOrd="0" presId="urn:microsoft.com/office/officeart/2005/8/layout/orgChart1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D3473975-BAA0-4410-85C2-04EFE9AC19C9}" type="presOf" srcId="{91D4FF50-25B2-4655-8A92-F58D394488F7}" destId="{AE4F7707-2921-4D40-8085-0D48FFB6E244}" srcOrd="1" destOrd="0" presId="urn:microsoft.com/office/officeart/2005/8/layout/orgChart1"/>
    <dgm:cxn modelId="{AC0D0FC2-402E-433F-BB71-02AD165E02EB}" srcId="{3EF0778D-1FE3-403E-89A3-6C62227D55D3}" destId="{AFC30ECD-5A29-4AF2-867D-A88A16D1A273}" srcOrd="3" destOrd="0" parTransId="{F2F41703-D325-4946-A064-6681B6D3F187}" sibTransId="{3A2E8BA7-6F52-4927-8DEA-1663967A5627}"/>
    <dgm:cxn modelId="{B96AE308-CAFE-4F2B-B454-6BE02F516A65}" type="presOf" srcId="{3EF0778D-1FE3-403E-89A3-6C62227D55D3}" destId="{57C79F2D-D86D-4A46-8537-408E9E32F756}" srcOrd="1" destOrd="0" presId="urn:microsoft.com/office/officeart/2005/8/layout/orgChart1"/>
    <dgm:cxn modelId="{B110F8C9-EAFE-4617-9C7E-E47887ADEF2F}" type="presOf" srcId="{5167341C-DCF9-43CB-85BA-4BAD3EC12FF7}" destId="{A46EF341-EB06-4873-8FFC-3DB49D5BF711}" srcOrd="0" destOrd="0" presId="urn:microsoft.com/office/officeart/2005/8/layout/orgChart1"/>
    <dgm:cxn modelId="{82635BA2-A726-4118-8B68-66154FA40B53}" type="presOf" srcId="{91D4FF50-25B2-4655-8A92-F58D394488F7}" destId="{11D92CE9-B87A-47F8-8D44-961061DDD25F}" srcOrd="0" destOrd="0" presId="urn:microsoft.com/office/officeart/2005/8/layout/orgChart1"/>
    <dgm:cxn modelId="{401BD12A-AC71-437D-B117-E5A48759B27B}" type="presOf" srcId="{3E937AEC-83D3-44F4-AAFD-76E55E7B8D36}" destId="{EF66598A-A109-428D-BAC1-191330BFD9BC}" srcOrd="0" destOrd="0" presId="urn:microsoft.com/office/officeart/2005/8/layout/orgChart1"/>
    <dgm:cxn modelId="{5CF1B776-096F-4DAC-B6A4-CC0FD7E04FC7}" type="presOf" srcId="{26974A55-790A-4C7E-9D88-5E9713241B9E}" destId="{C97A379D-26AB-4641-B943-412F5906D06B}" srcOrd="0" destOrd="0" presId="urn:microsoft.com/office/officeart/2005/8/layout/orgChart1"/>
    <dgm:cxn modelId="{BB5149D5-C146-4417-AAAD-FFE06AC4971D}" type="presOf" srcId="{5167341C-DCF9-43CB-85BA-4BAD3EC12FF7}" destId="{7E89BDDF-5ABD-457A-9899-8D5D73337FFA}" srcOrd="1" destOrd="0" presId="urn:microsoft.com/office/officeart/2005/8/layout/orgChart1"/>
    <dgm:cxn modelId="{A73FC0F3-BE67-4FFA-9B16-C864E239CBF1}" type="presOf" srcId="{8BD5E60A-9606-431D-AD79-D857DB22139E}" destId="{1A2FF4FB-1D93-4E8A-890C-F6087054764A}" srcOrd="0" destOrd="0" presId="urn:microsoft.com/office/officeart/2005/8/layout/orgChart1"/>
    <dgm:cxn modelId="{FEB77619-4973-43C8-BFA0-61846977832C}" type="presOf" srcId="{81EB0AF9-FA51-4772-A3F7-B2D4DBA76D6F}" destId="{8EC0FC5C-7283-4307-99A4-B6928E6381E2}" srcOrd="1" destOrd="0" presId="urn:microsoft.com/office/officeart/2005/8/layout/orgChart1"/>
    <dgm:cxn modelId="{5223BA16-2278-4B81-89CA-51B616EB2566}" type="presOf" srcId="{CD2521F5-AD7E-4573-B427-45CD6D8969E8}" destId="{A4963E9E-6451-4C1C-8352-EA3E324E04AA}" srcOrd="0" destOrd="0" presId="urn:microsoft.com/office/officeart/2005/8/layout/orgChart1"/>
    <dgm:cxn modelId="{E55E5916-BF72-4D3C-8927-5C4302E358C1}" srcId="{3EF0778D-1FE3-403E-89A3-6C62227D55D3}" destId="{91D4FF50-25B2-4655-8A92-F58D394488F7}" srcOrd="0" destOrd="0" parTransId="{CD2521F5-AD7E-4573-B427-45CD6D8969E8}" sibTransId="{1DF1E7DA-7681-410F-B79B-05E1C2918ACF}"/>
    <dgm:cxn modelId="{FE732D4D-4E8A-453A-85C6-804C06E3D579}" type="presParOf" srcId="{6AE0FFBF-7566-40B8-A941-7B7C450675E8}" destId="{3BA4949B-DBC1-40AE-8E8D-0DF8DD770B90}" srcOrd="0" destOrd="0" presId="urn:microsoft.com/office/officeart/2005/8/layout/orgChart1"/>
    <dgm:cxn modelId="{862369B1-7079-4C78-B251-C76267A9BEBD}" type="presParOf" srcId="{3BA4949B-DBC1-40AE-8E8D-0DF8DD770B90}" destId="{8782219A-AC0A-4F89-B045-31E088FBD1FE}" srcOrd="0" destOrd="0" presId="urn:microsoft.com/office/officeart/2005/8/layout/orgChart1"/>
    <dgm:cxn modelId="{FCEBCF4C-8760-4920-ABD2-2569027CAE89}" type="presParOf" srcId="{8782219A-AC0A-4F89-B045-31E088FBD1FE}" destId="{FB49A5C0-8411-403E-8EA8-1C82A5864439}" srcOrd="0" destOrd="0" presId="urn:microsoft.com/office/officeart/2005/8/layout/orgChart1"/>
    <dgm:cxn modelId="{C9CEF187-554C-46FF-998D-71BDD27729CB}" type="presParOf" srcId="{8782219A-AC0A-4F89-B045-31E088FBD1FE}" destId="{57C79F2D-D86D-4A46-8537-408E9E32F756}" srcOrd="1" destOrd="0" presId="urn:microsoft.com/office/officeart/2005/8/layout/orgChart1"/>
    <dgm:cxn modelId="{687D8603-CD56-4299-BB9C-2488FB2A4F9B}" type="presParOf" srcId="{3BA4949B-DBC1-40AE-8E8D-0DF8DD770B90}" destId="{5418CC40-971A-4240-97DE-2A1DA154CDD3}" srcOrd="1" destOrd="0" presId="urn:microsoft.com/office/officeart/2005/8/layout/orgChart1"/>
    <dgm:cxn modelId="{CD339863-09B6-40CD-925C-05BC4FB4A68F}" type="presParOf" srcId="{5418CC40-971A-4240-97DE-2A1DA154CDD3}" destId="{A4963E9E-6451-4C1C-8352-EA3E324E04AA}" srcOrd="0" destOrd="0" presId="urn:microsoft.com/office/officeart/2005/8/layout/orgChart1"/>
    <dgm:cxn modelId="{CDF23EB2-E43A-43D4-B875-DD1DB6C6A4F5}" type="presParOf" srcId="{5418CC40-971A-4240-97DE-2A1DA154CDD3}" destId="{06741A27-3820-42D9-BB86-B8ECA7D46FCD}" srcOrd="1" destOrd="0" presId="urn:microsoft.com/office/officeart/2005/8/layout/orgChart1"/>
    <dgm:cxn modelId="{C54274C7-1FEE-4F47-94A7-687FB6B5409F}" type="presParOf" srcId="{06741A27-3820-42D9-BB86-B8ECA7D46FCD}" destId="{8328B630-844F-47C2-BFBA-DBEBBA552ECB}" srcOrd="0" destOrd="0" presId="urn:microsoft.com/office/officeart/2005/8/layout/orgChart1"/>
    <dgm:cxn modelId="{19493992-AB8D-433F-A6E8-CA6F1C122313}" type="presParOf" srcId="{8328B630-844F-47C2-BFBA-DBEBBA552ECB}" destId="{11D92CE9-B87A-47F8-8D44-961061DDD25F}" srcOrd="0" destOrd="0" presId="urn:microsoft.com/office/officeart/2005/8/layout/orgChart1"/>
    <dgm:cxn modelId="{565235C8-78B7-4541-BF10-6A33005D04EF}" type="presParOf" srcId="{8328B630-844F-47C2-BFBA-DBEBBA552ECB}" destId="{AE4F7707-2921-4D40-8085-0D48FFB6E244}" srcOrd="1" destOrd="0" presId="urn:microsoft.com/office/officeart/2005/8/layout/orgChart1"/>
    <dgm:cxn modelId="{26C3400C-EFB6-41B6-88FA-CEAA7764F8DE}" type="presParOf" srcId="{06741A27-3820-42D9-BB86-B8ECA7D46FCD}" destId="{B7307BE4-DBE1-46C8-9AF1-372926079309}" srcOrd="1" destOrd="0" presId="urn:microsoft.com/office/officeart/2005/8/layout/orgChart1"/>
    <dgm:cxn modelId="{7E5D4381-D3F0-4631-AF02-2304036010BD}" type="presParOf" srcId="{06741A27-3820-42D9-BB86-B8ECA7D46FCD}" destId="{74CF287A-E11C-492F-A96E-0CE2FAC1E8D9}" srcOrd="2" destOrd="0" presId="urn:microsoft.com/office/officeart/2005/8/layout/orgChart1"/>
    <dgm:cxn modelId="{FA8C28CE-881D-48C3-9B13-6E10FA604B4C}" type="presParOf" srcId="{5418CC40-971A-4240-97DE-2A1DA154CDD3}" destId="{953DAB63-CE28-409D-AE0F-BB308B3085E0}" srcOrd="2" destOrd="0" presId="urn:microsoft.com/office/officeart/2005/8/layout/orgChart1"/>
    <dgm:cxn modelId="{B9546EF8-6797-4C1C-A35A-904D3F6892A1}" type="presParOf" srcId="{5418CC40-971A-4240-97DE-2A1DA154CDD3}" destId="{0E849CBA-A0FF-43F8-A97E-A54CCC3B8629}" srcOrd="3" destOrd="0" presId="urn:microsoft.com/office/officeart/2005/8/layout/orgChart1"/>
    <dgm:cxn modelId="{78C6A6D9-B79B-476E-ABCC-2AF0F884D3BA}" type="presParOf" srcId="{0E849CBA-A0FF-43F8-A97E-A54CCC3B8629}" destId="{5815AC68-B6A1-40A5-8F00-E656C584CE9F}" srcOrd="0" destOrd="0" presId="urn:microsoft.com/office/officeart/2005/8/layout/orgChart1"/>
    <dgm:cxn modelId="{1B5974E9-E9C9-4BB0-A033-2D2F2C6164E6}" type="presParOf" srcId="{5815AC68-B6A1-40A5-8F00-E656C584CE9F}" destId="{A734EAE2-9A3D-41C2-8BFD-8E2709D1E368}" srcOrd="0" destOrd="0" presId="urn:microsoft.com/office/officeart/2005/8/layout/orgChart1"/>
    <dgm:cxn modelId="{C86B6E71-2342-41F4-BE59-ED7FA0D046D4}" type="presParOf" srcId="{5815AC68-B6A1-40A5-8F00-E656C584CE9F}" destId="{C6D1D691-B715-4B2B-BFC7-5B432597E9AE}" srcOrd="1" destOrd="0" presId="urn:microsoft.com/office/officeart/2005/8/layout/orgChart1"/>
    <dgm:cxn modelId="{841ED1D0-9985-41F2-B1AA-0EC1A3E846AE}" type="presParOf" srcId="{0E849CBA-A0FF-43F8-A97E-A54CCC3B8629}" destId="{396ADAD9-8B2C-441E-8FB5-F145DB6F1AA5}" srcOrd="1" destOrd="0" presId="urn:microsoft.com/office/officeart/2005/8/layout/orgChart1"/>
    <dgm:cxn modelId="{B7C1CC7F-EFEA-4775-B928-BDF2159843D2}" type="presParOf" srcId="{0E849CBA-A0FF-43F8-A97E-A54CCC3B8629}" destId="{CF58B778-02AC-4A13-B91B-C78A586B9065}" srcOrd="2" destOrd="0" presId="urn:microsoft.com/office/officeart/2005/8/layout/orgChart1"/>
    <dgm:cxn modelId="{A88BD8D5-57D5-435B-8AC2-2A61C99DC618}" type="presParOf" srcId="{5418CC40-971A-4240-97DE-2A1DA154CDD3}" destId="{EF66598A-A109-428D-BAC1-191330BFD9BC}" srcOrd="4" destOrd="0" presId="urn:microsoft.com/office/officeart/2005/8/layout/orgChart1"/>
    <dgm:cxn modelId="{FD809BBE-5827-4EF9-8BC0-04C4D1578773}" type="presParOf" srcId="{5418CC40-971A-4240-97DE-2A1DA154CDD3}" destId="{E2C749ED-1339-48B0-B6A4-E6C47FF63096}" srcOrd="5" destOrd="0" presId="urn:microsoft.com/office/officeart/2005/8/layout/orgChart1"/>
    <dgm:cxn modelId="{CA225055-42A7-4064-8FCE-3A18E562E0FB}" type="presParOf" srcId="{E2C749ED-1339-48B0-B6A4-E6C47FF63096}" destId="{AF04091F-A271-4E06-9325-E232CA26CA55}" srcOrd="0" destOrd="0" presId="urn:microsoft.com/office/officeart/2005/8/layout/orgChart1"/>
    <dgm:cxn modelId="{E52BF4D4-1E76-4992-BBA5-901D4EBF9A37}" type="presParOf" srcId="{AF04091F-A271-4E06-9325-E232CA26CA55}" destId="{EE4031AD-D4E4-48A9-BFBC-BD98005A66E3}" srcOrd="0" destOrd="0" presId="urn:microsoft.com/office/officeart/2005/8/layout/orgChart1"/>
    <dgm:cxn modelId="{D6ECEA21-FDB4-48C4-837B-707E1254DD71}" type="presParOf" srcId="{AF04091F-A271-4E06-9325-E232CA26CA55}" destId="{68FCD656-D6CE-4D6D-A73F-099E833CFDA4}" srcOrd="1" destOrd="0" presId="urn:microsoft.com/office/officeart/2005/8/layout/orgChart1"/>
    <dgm:cxn modelId="{1903F251-EC4A-49A8-9C05-8FC45ED6416C}" type="presParOf" srcId="{E2C749ED-1339-48B0-B6A4-E6C47FF63096}" destId="{5C9683BE-C0A2-48AB-8A53-A784F39FFDA2}" srcOrd="1" destOrd="0" presId="urn:microsoft.com/office/officeart/2005/8/layout/orgChart1"/>
    <dgm:cxn modelId="{9ABFCC31-85E8-49A9-A196-FBA4A5CEE885}" type="presParOf" srcId="{E2C749ED-1339-48B0-B6A4-E6C47FF63096}" destId="{3A11A961-13D2-416E-9122-BFCACA7EE0D2}" srcOrd="2" destOrd="0" presId="urn:microsoft.com/office/officeart/2005/8/layout/orgChart1"/>
    <dgm:cxn modelId="{55053061-3735-4CDC-9877-9D2D45B04A89}" type="presParOf" srcId="{5418CC40-971A-4240-97DE-2A1DA154CDD3}" destId="{0FCEA228-89E8-45DC-A5A1-95865AB1F3DB}" srcOrd="6" destOrd="0" presId="urn:microsoft.com/office/officeart/2005/8/layout/orgChart1"/>
    <dgm:cxn modelId="{7C9EE8E0-826F-466F-9894-6027BDB5124A}" type="presParOf" srcId="{5418CC40-971A-4240-97DE-2A1DA154CDD3}" destId="{2260CC60-5190-404B-B125-AAA4ACF2B436}" srcOrd="7" destOrd="0" presId="urn:microsoft.com/office/officeart/2005/8/layout/orgChart1"/>
    <dgm:cxn modelId="{9257C5F8-0E5E-43A9-8E59-95D08D12BEB6}" type="presParOf" srcId="{2260CC60-5190-404B-B125-AAA4ACF2B436}" destId="{3A162169-B1B6-44D0-9B2A-608D03C704E4}" srcOrd="0" destOrd="0" presId="urn:microsoft.com/office/officeart/2005/8/layout/orgChart1"/>
    <dgm:cxn modelId="{3E32C813-A019-47A7-9174-5C023C62CC55}" type="presParOf" srcId="{3A162169-B1B6-44D0-9B2A-608D03C704E4}" destId="{1275D9CF-7EDB-4D60-A61D-85CE9CEA2599}" srcOrd="0" destOrd="0" presId="urn:microsoft.com/office/officeart/2005/8/layout/orgChart1"/>
    <dgm:cxn modelId="{76F54074-ED93-4F7A-8D03-BDC4962D3457}" type="presParOf" srcId="{3A162169-B1B6-44D0-9B2A-608D03C704E4}" destId="{BA712532-6CD0-4507-98DD-67334EAA1471}" srcOrd="1" destOrd="0" presId="urn:microsoft.com/office/officeart/2005/8/layout/orgChart1"/>
    <dgm:cxn modelId="{EB9D4971-EE87-4CBC-AD07-322F2F0C93CD}" type="presParOf" srcId="{2260CC60-5190-404B-B125-AAA4ACF2B436}" destId="{B52A2860-F0B9-402F-BE0E-11CE85D32F8B}" srcOrd="1" destOrd="0" presId="urn:microsoft.com/office/officeart/2005/8/layout/orgChart1"/>
    <dgm:cxn modelId="{A642B5F4-89F4-42E7-A7BF-52DDA340E311}" type="presParOf" srcId="{2260CC60-5190-404B-B125-AAA4ACF2B436}" destId="{93231F15-BE7F-4119-9689-E48194356464}" srcOrd="2" destOrd="0" presId="urn:microsoft.com/office/officeart/2005/8/layout/orgChart1"/>
    <dgm:cxn modelId="{BDEE25E5-B185-4F95-B64C-C383822BEE05}" type="presParOf" srcId="{5418CC40-971A-4240-97DE-2A1DA154CDD3}" destId="{34D5753A-37C2-4C78-B81C-9934C21F9AC6}" srcOrd="8" destOrd="0" presId="urn:microsoft.com/office/officeart/2005/8/layout/orgChart1"/>
    <dgm:cxn modelId="{66F12B83-9063-4A48-A899-D2B0BA7CC432}" type="presParOf" srcId="{5418CC40-971A-4240-97DE-2A1DA154CDD3}" destId="{300255F8-3C46-4F78-95E0-DF065F847FDA}" srcOrd="9" destOrd="0" presId="urn:microsoft.com/office/officeart/2005/8/layout/orgChart1"/>
    <dgm:cxn modelId="{13551134-2088-4EE7-A64D-E6BEF333AD71}" type="presParOf" srcId="{300255F8-3C46-4F78-95E0-DF065F847FDA}" destId="{3D7499BB-81B1-4294-90BB-009861AECAB2}" srcOrd="0" destOrd="0" presId="urn:microsoft.com/office/officeart/2005/8/layout/orgChart1"/>
    <dgm:cxn modelId="{4648F30F-561D-46E1-B6BC-2F320860F82A}" type="presParOf" srcId="{3D7499BB-81B1-4294-90BB-009861AECAB2}" destId="{AEB9DF28-497E-424F-8CC8-E90D6900E0A9}" srcOrd="0" destOrd="0" presId="urn:microsoft.com/office/officeart/2005/8/layout/orgChart1"/>
    <dgm:cxn modelId="{2F4A4057-4E05-4471-878F-965DA7ACC2A7}" type="presParOf" srcId="{3D7499BB-81B1-4294-90BB-009861AECAB2}" destId="{5B920F60-7988-410C-97EA-D0221F5E1805}" srcOrd="1" destOrd="0" presId="urn:microsoft.com/office/officeart/2005/8/layout/orgChart1"/>
    <dgm:cxn modelId="{7A9714E1-CE2E-4E0F-A75C-2E94FC35C82C}" type="presParOf" srcId="{300255F8-3C46-4F78-95E0-DF065F847FDA}" destId="{0AD8A67D-DED3-4024-94BE-6CB6D8D8EB60}" srcOrd="1" destOrd="0" presId="urn:microsoft.com/office/officeart/2005/8/layout/orgChart1"/>
    <dgm:cxn modelId="{EF238580-CEAB-453C-8DA0-DAFCD3188314}" type="presParOf" srcId="{300255F8-3C46-4F78-95E0-DF065F847FDA}" destId="{0111AFCB-3ED0-492F-BA87-D35124C3ECBD}" srcOrd="2" destOrd="0" presId="urn:microsoft.com/office/officeart/2005/8/layout/orgChart1"/>
    <dgm:cxn modelId="{07C26D0B-4A82-4444-81D8-E1A9250C0E8C}" type="presParOf" srcId="{5418CC40-971A-4240-97DE-2A1DA154CDD3}" destId="{C97A379D-26AB-4641-B943-412F5906D06B}" srcOrd="10" destOrd="0" presId="urn:microsoft.com/office/officeart/2005/8/layout/orgChart1"/>
    <dgm:cxn modelId="{4BAD99E3-FFA5-49F7-AB1F-D55ECB45E87F}" type="presParOf" srcId="{5418CC40-971A-4240-97DE-2A1DA154CDD3}" destId="{0B87C85B-BB63-41B9-94AE-CA904448FDC6}" srcOrd="11" destOrd="0" presId="urn:microsoft.com/office/officeart/2005/8/layout/orgChart1"/>
    <dgm:cxn modelId="{CB9E47BE-92EC-4E46-8F55-0AEE93D5F0F9}" type="presParOf" srcId="{0B87C85B-BB63-41B9-94AE-CA904448FDC6}" destId="{FCC7F368-1215-41EC-A847-5018670D5950}" srcOrd="0" destOrd="0" presId="urn:microsoft.com/office/officeart/2005/8/layout/orgChart1"/>
    <dgm:cxn modelId="{D0223B2A-817E-432B-93D1-F975D88C6CF0}" type="presParOf" srcId="{FCC7F368-1215-41EC-A847-5018670D5950}" destId="{FAC5916A-C733-431D-B8E2-B94DDDF9CDCE}" srcOrd="0" destOrd="0" presId="urn:microsoft.com/office/officeart/2005/8/layout/orgChart1"/>
    <dgm:cxn modelId="{768AAADD-B14C-4123-9075-A53B1A00F15C}" type="presParOf" srcId="{FCC7F368-1215-41EC-A847-5018670D5950}" destId="{8EC0FC5C-7283-4307-99A4-B6928E6381E2}" srcOrd="1" destOrd="0" presId="urn:microsoft.com/office/officeart/2005/8/layout/orgChart1"/>
    <dgm:cxn modelId="{0AF9ECDA-56DA-4909-B018-75A03BA3D8F6}" type="presParOf" srcId="{0B87C85B-BB63-41B9-94AE-CA904448FDC6}" destId="{5F765161-425D-4C73-8E76-4B0D90BA15B2}" srcOrd="1" destOrd="0" presId="urn:microsoft.com/office/officeart/2005/8/layout/orgChart1"/>
    <dgm:cxn modelId="{F9A61A7A-709C-477F-862F-A5019C3ECF47}" type="presParOf" srcId="{0B87C85B-BB63-41B9-94AE-CA904448FDC6}" destId="{3DB1A361-C480-4237-8C2E-DDC3E3C525B4}" srcOrd="2" destOrd="0" presId="urn:microsoft.com/office/officeart/2005/8/layout/orgChart1"/>
    <dgm:cxn modelId="{C7C466A4-9E74-4EB4-B558-C6AA896A90D1}" type="presParOf" srcId="{5418CC40-971A-4240-97DE-2A1DA154CDD3}" destId="{9D97E059-2DD3-44F5-B838-A1F478BCCBD6}" srcOrd="12" destOrd="0" presId="urn:microsoft.com/office/officeart/2005/8/layout/orgChart1"/>
    <dgm:cxn modelId="{49E74BC4-857F-4F61-A8AE-147C47E3E864}" type="presParOf" srcId="{5418CC40-971A-4240-97DE-2A1DA154CDD3}" destId="{79448481-39E3-4614-A863-C02A5E004C8C}" srcOrd="13" destOrd="0" presId="urn:microsoft.com/office/officeart/2005/8/layout/orgChart1"/>
    <dgm:cxn modelId="{92C09090-ECF6-412A-BBE0-0F5F431BF093}" type="presParOf" srcId="{79448481-39E3-4614-A863-C02A5E004C8C}" destId="{04F7B99C-27BC-4CCD-A96E-F1BCE19CE7ED}" srcOrd="0" destOrd="0" presId="urn:microsoft.com/office/officeart/2005/8/layout/orgChart1"/>
    <dgm:cxn modelId="{7570F4F7-338D-428B-B76E-6B8881A4E107}" type="presParOf" srcId="{04F7B99C-27BC-4CCD-A96E-F1BCE19CE7ED}" destId="{1A2FF4FB-1D93-4E8A-890C-F6087054764A}" srcOrd="0" destOrd="0" presId="urn:microsoft.com/office/officeart/2005/8/layout/orgChart1"/>
    <dgm:cxn modelId="{0FA65945-B408-4587-9B29-F3FDC66572E2}" type="presParOf" srcId="{04F7B99C-27BC-4CCD-A96E-F1BCE19CE7ED}" destId="{8E3575A7-DEBE-4383-82D7-00805F440C62}" srcOrd="1" destOrd="0" presId="urn:microsoft.com/office/officeart/2005/8/layout/orgChart1"/>
    <dgm:cxn modelId="{4C350561-1DF2-4F98-A787-3DD775822265}" type="presParOf" srcId="{79448481-39E3-4614-A863-C02A5E004C8C}" destId="{640D6107-E819-498A-967F-24A933559CEF}" srcOrd="1" destOrd="0" presId="urn:microsoft.com/office/officeart/2005/8/layout/orgChart1"/>
    <dgm:cxn modelId="{17791C4D-CDE6-40D2-A90E-DD24AEF945C4}" type="presParOf" srcId="{79448481-39E3-4614-A863-C02A5E004C8C}" destId="{C2D3ED90-8AD8-47C5-A9EA-036BC31053CF}" srcOrd="2" destOrd="0" presId="urn:microsoft.com/office/officeart/2005/8/layout/orgChart1"/>
    <dgm:cxn modelId="{7F972230-B1E1-46DD-8E32-C856471394F1}" type="presParOf" srcId="{5418CC40-971A-4240-97DE-2A1DA154CDD3}" destId="{521616E9-3255-4699-8740-27AFEE898AA9}" srcOrd="14" destOrd="0" presId="urn:microsoft.com/office/officeart/2005/8/layout/orgChart1"/>
    <dgm:cxn modelId="{2E5EE50B-C9DC-4716-A92A-73826208A0BF}" type="presParOf" srcId="{5418CC40-971A-4240-97DE-2A1DA154CDD3}" destId="{989B8B31-9AAE-46F4-86A9-73D084591BF5}" srcOrd="15" destOrd="0" presId="urn:microsoft.com/office/officeart/2005/8/layout/orgChart1"/>
    <dgm:cxn modelId="{714385B2-7E7B-42B7-AD17-51BF602FD76B}" type="presParOf" srcId="{989B8B31-9AAE-46F4-86A9-73D084591BF5}" destId="{CA38C086-166F-4998-9BB8-675E02BCDE51}" srcOrd="0" destOrd="0" presId="urn:microsoft.com/office/officeart/2005/8/layout/orgChart1"/>
    <dgm:cxn modelId="{5FD5C503-2B89-4B81-AECA-008F596F368B}" type="presParOf" srcId="{CA38C086-166F-4998-9BB8-675E02BCDE51}" destId="{A46EF341-EB06-4873-8FFC-3DB49D5BF711}" srcOrd="0" destOrd="0" presId="urn:microsoft.com/office/officeart/2005/8/layout/orgChart1"/>
    <dgm:cxn modelId="{17BFC3E1-AA9D-49A3-808D-FB2320A174BA}" type="presParOf" srcId="{CA38C086-166F-4998-9BB8-675E02BCDE51}" destId="{7E89BDDF-5ABD-457A-9899-8D5D73337FFA}" srcOrd="1" destOrd="0" presId="urn:microsoft.com/office/officeart/2005/8/layout/orgChart1"/>
    <dgm:cxn modelId="{E580B6F7-5C13-4DB8-BA0B-861290BF535E}" type="presParOf" srcId="{989B8B31-9AAE-46F4-86A9-73D084591BF5}" destId="{4F3851B9-C760-4C85-A742-00B4CF824EE3}" srcOrd="1" destOrd="0" presId="urn:microsoft.com/office/officeart/2005/8/layout/orgChart1"/>
    <dgm:cxn modelId="{778783DC-01B6-4393-9702-382EA36F8AF9}" type="presParOf" srcId="{989B8B31-9AAE-46F4-86A9-73D084591BF5}" destId="{377243CC-AC49-4F20-8DF4-06A01F06A2D9}" srcOrd="2" destOrd="0" presId="urn:microsoft.com/office/officeart/2005/8/layout/orgChart1"/>
    <dgm:cxn modelId="{4AD0DA79-2FD4-4ED4-AAF1-A7AABE269F8F}" type="presParOf" srcId="{3BA4949B-DBC1-40AE-8E8D-0DF8DD770B90}" destId="{C5671DC6-7D2B-465A-BCC6-8C9D1DB2F7D3}" srcOrd="2" destOrd="0" presId="urn:microsoft.com/office/officeart/2005/8/layout/orgChar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B72E90-64F7-45DD-8CE0-3FD47EC65EEE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61FE51D-6A37-4DA2-B08B-6DA7DC9AC726}">
      <dgm:prSet phldrT="[Text]"/>
      <dgm:spPr/>
      <dgm:t>
        <a:bodyPr/>
        <a:lstStyle/>
        <a:p>
          <a:r>
            <a:rPr lang="fa-IR" dirty="0" smtClean="0"/>
            <a:t>اما حق اطلاعاتی مردم چیست؟</a:t>
          </a:r>
          <a:endParaRPr lang="en-US" dirty="0"/>
        </a:p>
      </dgm:t>
    </dgm:pt>
    <dgm:pt modelId="{BBA46A2E-B8A7-422C-BA9E-436FA24112E8}" type="parTrans" cxnId="{DBA374E9-9329-408D-9747-7093652ADF22}">
      <dgm:prSet/>
      <dgm:spPr/>
      <dgm:t>
        <a:bodyPr/>
        <a:lstStyle/>
        <a:p>
          <a:endParaRPr lang="en-US"/>
        </a:p>
      </dgm:t>
    </dgm:pt>
    <dgm:pt modelId="{A67C661E-44CF-4446-AD5F-617C7AB1CACE}" type="sibTrans" cxnId="{DBA374E9-9329-408D-9747-7093652ADF22}">
      <dgm:prSet/>
      <dgm:spPr/>
      <dgm:t>
        <a:bodyPr/>
        <a:lstStyle/>
        <a:p>
          <a:endParaRPr lang="en-US"/>
        </a:p>
      </dgm:t>
    </dgm:pt>
    <dgm:pt modelId="{C4ABD99B-6116-42EF-BBBD-9766BB12856E}">
      <dgm:prSet phldrT="[Text]"/>
      <dgm:spPr/>
      <dgm:t>
        <a:bodyPr/>
        <a:lstStyle/>
        <a:p>
          <a:r>
            <a:rPr lang="fa-IR" dirty="0" smtClean="0"/>
            <a:t>به عبارت دیگر وظیفه اطلاعاتی حاکمیت در قبال مردم چیست؟</a:t>
          </a:r>
          <a:endParaRPr lang="en-US" dirty="0"/>
        </a:p>
      </dgm:t>
    </dgm:pt>
    <dgm:pt modelId="{056DA02D-3549-4E78-8AEE-EF94BE5203E7}" type="parTrans" cxnId="{89F5BBEE-AFF8-49CB-8825-9887BEBD4D1F}">
      <dgm:prSet/>
      <dgm:spPr/>
      <dgm:t>
        <a:bodyPr/>
        <a:lstStyle/>
        <a:p>
          <a:endParaRPr lang="en-US"/>
        </a:p>
      </dgm:t>
    </dgm:pt>
    <dgm:pt modelId="{EAEBBA96-98C7-48E1-8DDD-B18824F7E3AD}" type="sibTrans" cxnId="{89F5BBEE-AFF8-49CB-8825-9887BEBD4D1F}">
      <dgm:prSet/>
      <dgm:spPr/>
      <dgm:t>
        <a:bodyPr/>
        <a:lstStyle/>
        <a:p>
          <a:endParaRPr lang="en-US"/>
        </a:p>
      </dgm:t>
    </dgm:pt>
    <dgm:pt modelId="{B01633C9-9D2A-4C20-A9C7-CBD7EE4DE0E9}" type="pres">
      <dgm:prSet presAssocID="{04B72E90-64F7-45DD-8CE0-3FD47EC65EEE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pPr rtl="1"/>
          <a:endParaRPr lang="fa-IR"/>
        </a:p>
      </dgm:t>
    </dgm:pt>
    <dgm:pt modelId="{816A9DE3-FDE1-4D3B-9584-5D4FA8EE57BD}" type="pres">
      <dgm:prSet presAssocID="{04B72E90-64F7-45DD-8CE0-3FD47EC65EEE}" presName="Name1" presStyleCnt="0"/>
      <dgm:spPr/>
    </dgm:pt>
    <dgm:pt modelId="{AE9464B4-800B-4DB0-AAFB-9DD6844E80AF}" type="pres">
      <dgm:prSet presAssocID="{04B72E90-64F7-45DD-8CE0-3FD47EC65EEE}" presName="cycle" presStyleCnt="0"/>
      <dgm:spPr/>
    </dgm:pt>
    <dgm:pt modelId="{F62429DC-B0EC-43EC-981A-C13B4901FA23}" type="pres">
      <dgm:prSet presAssocID="{04B72E90-64F7-45DD-8CE0-3FD47EC65EEE}" presName="srcNode" presStyleLbl="node1" presStyleIdx="0" presStyleCnt="2"/>
      <dgm:spPr/>
    </dgm:pt>
    <dgm:pt modelId="{C6D71FD5-D47C-4128-BFA5-3339CA368423}" type="pres">
      <dgm:prSet presAssocID="{04B72E90-64F7-45DD-8CE0-3FD47EC65EEE}" presName="conn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DA8DBCEA-2673-4D56-A4D4-AFDB8D4A61EE}" type="pres">
      <dgm:prSet presAssocID="{04B72E90-64F7-45DD-8CE0-3FD47EC65EEE}" presName="extraNode" presStyleLbl="node1" presStyleIdx="0" presStyleCnt="2"/>
      <dgm:spPr/>
    </dgm:pt>
    <dgm:pt modelId="{7BBFBB4B-A8D3-40D9-B4B0-22C78E9542C1}" type="pres">
      <dgm:prSet presAssocID="{04B72E90-64F7-45DD-8CE0-3FD47EC65EEE}" presName="dstNode" presStyleLbl="node1" presStyleIdx="0" presStyleCnt="2"/>
      <dgm:spPr/>
    </dgm:pt>
    <dgm:pt modelId="{9BFE08C9-4689-4CCE-BE2B-096AF1161589}" type="pres">
      <dgm:prSet presAssocID="{A61FE51D-6A37-4DA2-B08B-6DA7DC9AC726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1560F-A4CD-4797-ABCB-F26AE9649B35}" type="pres">
      <dgm:prSet presAssocID="{A61FE51D-6A37-4DA2-B08B-6DA7DC9AC726}" presName="accent_1" presStyleCnt="0"/>
      <dgm:spPr/>
    </dgm:pt>
    <dgm:pt modelId="{99685605-D5B1-43E0-BB31-054AA2ECAD0A}" type="pres">
      <dgm:prSet presAssocID="{A61FE51D-6A37-4DA2-B08B-6DA7DC9AC726}" presName="accentRepeatNode" presStyleLbl="solidFgAcc1" presStyleIdx="0" presStyleCnt="2"/>
      <dgm:spPr/>
    </dgm:pt>
    <dgm:pt modelId="{F4286EE1-624B-4B64-9B31-802F6318F26B}" type="pres">
      <dgm:prSet presAssocID="{C4ABD99B-6116-42EF-BBBD-9766BB12856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E47D1BD-F4FF-471A-A6B5-A580339CAABB}" type="pres">
      <dgm:prSet presAssocID="{C4ABD99B-6116-42EF-BBBD-9766BB12856E}" presName="accent_2" presStyleCnt="0"/>
      <dgm:spPr/>
    </dgm:pt>
    <dgm:pt modelId="{1E6F881A-8170-46B6-8349-07575EE48FD3}" type="pres">
      <dgm:prSet presAssocID="{C4ABD99B-6116-42EF-BBBD-9766BB12856E}" presName="accentRepeatNode" presStyleLbl="solidFgAcc1" presStyleIdx="1" presStyleCnt="2"/>
      <dgm:spPr/>
    </dgm:pt>
  </dgm:ptLst>
  <dgm:cxnLst>
    <dgm:cxn modelId="{10C1193D-2341-4F13-A8DA-1AC1F98F3602}" type="presOf" srcId="{A61FE51D-6A37-4DA2-B08B-6DA7DC9AC726}" destId="{9BFE08C9-4689-4CCE-BE2B-096AF1161589}" srcOrd="0" destOrd="0" presId="urn:microsoft.com/office/officeart/2008/layout/VerticalCurvedList"/>
    <dgm:cxn modelId="{2B5459F9-8559-40C5-9ADC-70EF3225B54D}" type="presOf" srcId="{C4ABD99B-6116-42EF-BBBD-9766BB12856E}" destId="{F4286EE1-624B-4B64-9B31-802F6318F26B}" srcOrd="0" destOrd="0" presId="urn:microsoft.com/office/officeart/2008/layout/VerticalCurvedList"/>
    <dgm:cxn modelId="{413D4A6D-1032-4484-A7D4-331F1DCC17C8}" type="presOf" srcId="{A67C661E-44CF-4446-AD5F-617C7AB1CACE}" destId="{C6D71FD5-D47C-4128-BFA5-3339CA368423}" srcOrd="0" destOrd="0" presId="urn:microsoft.com/office/officeart/2008/layout/VerticalCurvedList"/>
    <dgm:cxn modelId="{DBA374E9-9329-408D-9747-7093652ADF22}" srcId="{04B72E90-64F7-45DD-8CE0-3FD47EC65EEE}" destId="{A61FE51D-6A37-4DA2-B08B-6DA7DC9AC726}" srcOrd="0" destOrd="0" parTransId="{BBA46A2E-B8A7-422C-BA9E-436FA24112E8}" sibTransId="{A67C661E-44CF-4446-AD5F-617C7AB1CACE}"/>
    <dgm:cxn modelId="{89F5BBEE-AFF8-49CB-8825-9887BEBD4D1F}" srcId="{04B72E90-64F7-45DD-8CE0-3FD47EC65EEE}" destId="{C4ABD99B-6116-42EF-BBBD-9766BB12856E}" srcOrd="1" destOrd="0" parTransId="{056DA02D-3549-4E78-8AEE-EF94BE5203E7}" sibTransId="{EAEBBA96-98C7-48E1-8DDD-B18824F7E3AD}"/>
    <dgm:cxn modelId="{0A05DDA7-DD64-4F09-A40E-57D7C0106FD9}" type="presOf" srcId="{04B72E90-64F7-45DD-8CE0-3FD47EC65EEE}" destId="{B01633C9-9D2A-4C20-A9C7-CBD7EE4DE0E9}" srcOrd="0" destOrd="0" presId="urn:microsoft.com/office/officeart/2008/layout/VerticalCurvedList"/>
    <dgm:cxn modelId="{A685009E-0712-449D-931B-14B3FF4DDC3C}" type="presParOf" srcId="{B01633C9-9D2A-4C20-A9C7-CBD7EE4DE0E9}" destId="{816A9DE3-FDE1-4D3B-9584-5D4FA8EE57BD}" srcOrd="0" destOrd="0" presId="urn:microsoft.com/office/officeart/2008/layout/VerticalCurvedList"/>
    <dgm:cxn modelId="{01356BCE-5E9A-40D3-B6F1-668C213E0F75}" type="presParOf" srcId="{816A9DE3-FDE1-4D3B-9584-5D4FA8EE57BD}" destId="{AE9464B4-800B-4DB0-AAFB-9DD6844E80AF}" srcOrd="0" destOrd="0" presId="urn:microsoft.com/office/officeart/2008/layout/VerticalCurvedList"/>
    <dgm:cxn modelId="{D93DB7AC-ED49-4E23-8FD9-76CDC2980197}" type="presParOf" srcId="{AE9464B4-800B-4DB0-AAFB-9DD6844E80AF}" destId="{F62429DC-B0EC-43EC-981A-C13B4901FA23}" srcOrd="0" destOrd="0" presId="urn:microsoft.com/office/officeart/2008/layout/VerticalCurvedList"/>
    <dgm:cxn modelId="{59C06618-F0B1-443D-9999-1B32A27DCBAB}" type="presParOf" srcId="{AE9464B4-800B-4DB0-AAFB-9DD6844E80AF}" destId="{C6D71FD5-D47C-4128-BFA5-3339CA368423}" srcOrd="1" destOrd="0" presId="urn:microsoft.com/office/officeart/2008/layout/VerticalCurvedList"/>
    <dgm:cxn modelId="{979A5317-99B7-49E3-AF19-8F6B514C37EB}" type="presParOf" srcId="{AE9464B4-800B-4DB0-AAFB-9DD6844E80AF}" destId="{DA8DBCEA-2673-4D56-A4D4-AFDB8D4A61EE}" srcOrd="2" destOrd="0" presId="urn:microsoft.com/office/officeart/2008/layout/VerticalCurvedList"/>
    <dgm:cxn modelId="{34A6D44A-FE2F-464B-82BF-474E8490CD6D}" type="presParOf" srcId="{AE9464B4-800B-4DB0-AAFB-9DD6844E80AF}" destId="{7BBFBB4B-A8D3-40D9-B4B0-22C78E9542C1}" srcOrd="3" destOrd="0" presId="urn:microsoft.com/office/officeart/2008/layout/VerticalCurvedList"/>
    <dgm:cxn modelId="{C37DA689-A7D4-4E2F-9373-08ED801309B0}" type="presParOf" srcId="{816A9DE3-FDE1-4D3B-9584-5D4FA8EE57BD}" destId="{9BFE08C9-4689-4CCE-BE2B-096AF1161589}" srcOrd="1" destOrd="0" presId="urn:microsoft.com/office/officeart/2008/layout/VerticalCurvedList"/>
    <dgm:cxn modelId="{1A1F7F62-7E72-4F6D-8594-D157A8565460}" type="presParOf" srcId="{816A9DE3-FDE1-4D3B-9584-5D4FA8EE57BD}" destId="{91C1560F-A4CD-4797-ABCB-F26AE9649B35}" srcOrd="2" destOrd="0" presId="urn:microsoft.com/office/officeart/2008/layout/VerticalCurvedList"/>
    <dgm:cxn modelId="{49445155-E675-4A26-953D-9FADCEF86054}" type="presParOf" srcId="{91C1560F-A4CD-4797-ABCB-F26AE9649B35}" destId="{99685605-D5B1-43E0-BB31-054AA2ECAD0A}" srcOrd="0" destOrd="0" presId="urn:microsoft.com/office/officeart/2008/layout/VerticalCurvedList"/>
    <dgm:cxn modelId="{10A6595F-B797-4CC4-8924-CF88F724349C}" type="presParOf" srcId="{816A9DE3-FDE1-4D3B-9584-5D4FA8EE57BD}" destId="{F4286EE1-624B-4B64-9B31-802F6318F26B}" srcOrd="3" destOrd="0" presId="urn:microsoft.com/office/officeart/2008/layout/VerticalCurvedList"/>
    <dgm:cxn modelId="{0396021A-93EB-4622-B593-124C143A06D1}" type="presParOf" srcId="{816A9DE3-FDE1-4D3B-9584-5D4FA8EE57BD}" destId="{0E47D1BD-F4FF-471A-A6B5-A580339CAABB}" srcOrd="4" destOrd="0" presId="urn:microsoft.com/office/officeart/2008/layout/VerticalCurvedList"/>
    <dgm:cxn modelId="{B839C928-9338-4320-A4FB-0793233E8B84}" type="presParOf" srcId="{0E47D1BD-F4FF-471A-A6B5-A580339CAABB}" destId="{1E6F881A-8170-46B6-8349-07575EE48F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balance1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smtClean="0"/>
            <a:t>مواردی که نمی‌شناسیم!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endParaRPr lang="en-US"/>
        </a:p>
      </dgm:t>
    </dgm:pt>
    <dgm:pt modelId="{91D4FF50-25B2-4655-8A92-F58D394488F7}">
      <dgm:prSet phldrT="[Text]"/>
      <dgm:spPr/>
      <dgm:t>
        <a:bodyPr/>
        <a:lstStyle/>
        <a:p>
          <a:pPr rtl="1"/>
          <a:r>
            <a:rPr lang="fa-IR" dirty="0" smtClean="0"/>
            <a:t>؟</a:t>
          </a:r>
        </a:p>
      </dgm:t>
    </dgm:pt>
    <dgm:pt modelId="{CD2521F5-AD7E-4573-B427-45CD6D8969E8}" type="parTrans" cxnId="{E55E5916-BF72-4D3C-8927-5C4302E358C1}">
      <dgm:prSet/>
      <dgm:spPr/>
      <dgm:t>
        <a:bodyPr/>
        <a:lstStyle/>
        <a:p>
          <a:endParaRPr lang="en-US"/>
        </a:p>
      </dgm:t>
    </dgm:pt>
    <dgm:pt modelId="{1DF1E7DA-7681-410F-B79B-05E1C2918ACF}" type="sibTrans" cxnId="{E55E5916-BF72-4D3C-8927-5C4302E358C1}">
      <dgm:prSet/>
      <dgm:spPr/>
      <dgm:t>
        <a:bodyPr/>
        <a:lstStyle/>
        <a:p>
          <a:endParaRPr lang="en-US"/>
        </a:p>
      </dgm:t>
    </dgm:pt>
    <dgm:pt modelId="{EB5CA1EA-4112-4D03-AD4F-0D9745EA6752}">
      <dgm:prSet phldrT="[Text]"/>
      <dgm:spPr/>
      <dgm:t>
        <a:bodyPr/>
        <a:lstStyle/>
        <a:p>
          <a:pPr rtl="1"/>
          <a:r>
            <a:rPr lang="fa-IR" dirty="0" smtClean="0"/>
            <a:t>مواردی که می‌شناسیم</a:t>
          </a:r>
        </a:p>
      </dgm:t>
    </dgm:pt>
    <dgm:pt modelId="{259857B1-A4E3-4949-9D24-4BA25DFC7E16}" type="parTrans" cxnId="{7BFE1B24-0737-4A9C-B22D-1B4E0A99D4A2}">
      <dgm:prSet/>
      <dgm:spPr/>
      <dgm:t>
        <a:bodyPr/>
        <a:lstStyle/>
        <a:p>
          <a:endParaRPr lang="en-US"/>
        </a:p>
      </dgm:t>
    </dgm:pt>
    <dgm:pt modelId="{B2014B17-4FA4-4964-8BC0-B4566CC2CB38}" type="sibTrans" cxnId="{7BFE1B24-0737-4A9C-B22D-1B4E0A99D4A2}">
      <dgm:prSet/>
      <dgm:spPr/>
      <dgm:t>
        <a:bodyPr/>
        <a:lstStyle/>
        <a:p>
          <a:endParaRPr lang="en-US"/>
        </a:p>
      </dgm:t>
    </dgm:pt>
    <dgm:pt modelId="{721F2501-3ECB-41A3-ABC6-97D641F003BA}">
      <dgm:prSet phldrT="[Text]"/>
      <dgm:spPr/>
      <dgm:t>
        <a:bodyPr/>
        <a:lstStyle/>
        <a:p>
          <a:pPr rtl="1"/>
          <a:r>
            <a:rPr lang="fa-IR" dirty="0" smtClean="0"/>
            <a:t>؟</a:t>
          </a:r>
        </a:p>
      </dgm:t>
    </dgm:pt>
    <dgm:pt modelId="{543DC89F-EB45-4717-8D9E-F3A702B3F37F}" type="parTrans" cxnId="{FBBAC8C1-4210-4E6B-A39A-6D917A4A63F1}">
      <dgm:prSet/>
      <dgm:spPr/>
      <dgm:t>
        <a:bodyPr/>
        <a:lstStyle/>
        <a:p>
          <a:endParaRPr lang="en-US"/>
        </a:p>
      </dgm:t>
    </dgm:pt>
    <dgm:pt modelId="{56C8D2E1-60A3-4C56-BCB0-CBDD86BE6429}" type="sibTrans" cxnId="{FBBAC8C1-4210-4E6B-A39A-6D917A4A63F1}">
      <dgm:prSet/>
      <dgm:spPr/>
      <dgm:t>
        <a:bodyPr/>
        <a:lstStyle/>
        <a:p>
          <a:endParaRPr lang="en-US"/>
        </a:p>
      </dgm:t>
    </dgm:pt>
    <dgm:pt modelId="{9A83689F-0970-4E91-8E11-B46C9E0A707C}">
      <dgm:prSet phldrT="[Text]"/>
      <dgm:spPr/>
      <dgm:t>
        <a:bodyPr/>
        <a:lstStyle/>
        <a:p>
          <a:pPr rtl="1"/>
          <a:r>
            <a:rPr lang="fa-IR" dirty="0" smtClean="0"/>
            <a:t>؟</a:t>
          </a:r>
        </a:p>
      </dgm:t>
    </dgm:pt>
    <dgm:pt modelId="{5ADC08D8-83AF-461D-BBE7-8156E6EC029B}" type="parTrans" cxnId="{59ECEF8F-9D0D-4816-8ED8-44DD89944FD6}">
      <dgm:prSet/>
      <dgm:spPr/>
      <dgm:t>
        <a:bodyPr/>
        <a:lstStyle/>
        <a:p>
          <a:endParaRPr lang="en-US"/>
        </a:p>
      </dgm:t>
    </dgm:pt>
    <dgm:pt modelId="{F40CBC1A-8AE9-4383-9CDA-248F7E649DE3}" type="sibTrans" cxnId="{59ECEF8F-9D0D-4816-8ED8-44DD89944FD6}">
      <dgm:prSet/>
      <dgm:spPr/>
      <dgm:t>
        <a:bodyPr/>
        <a:lstStyle/>
        <a:p>
          <a:endParaRPr lang="en-US"/>
        </a:p>
      </dgm:t>
    </dgm:pt>
    <dgm:pt modelId="{FDB0EDA0-72DF-44DC-BE58-2EB8930F18B0}">
      <dgm:prSet phldrT="[Text]"/>
      <dgm:spPr/>
      <dgm:t>
        <a:bodyPr/>
        <a:lstStyle/>
        <a:p>
          <a:pPr rtl="1"/>
          <a:r>
            <a:rPr lang="fa-IR" dirty="0" smtClean="0"/>
            <a:t>؟</a:t>
          </a:r>
        </a:p>
      </dgm:t>
    </dgm:pt>
    <dgm:pt modelId="{7FEF15D3-C5D7-423B-81A3-1B7D43E6BAEB}" type="parTrans" cxnId="{61E1DD47-97B0-4D55-B6FE-696D1802B5AB}">
      <dgm:prSet/>
      <dgm:spPr/>
      <dgm:t>
        <a:bodyPr/>
        <a:lstStyle/>
        <a:p>
          <a:endParaRPr lang="en-US"/>
        </a:p>
      </dgm:t>
    </dgm:pt>
    <dgm:pt modelId="{141B9F93-4308-4EB9-9265-CE1AF88B39D8}" type="sibTrans" cxnId="{61E1DD47-97B0-4D55-B6FE-696D1802B5AB}">
      <dgm:prSet/>
      <dgm:spPr/>
      <dgm:t>
        <a:bodyPr/>
        <a:lstStyle/>
        <a:p>
          <a:endParaRPr lang="en-US"/>
        </a:p>
      </dgm:t>
    </dgm:pt>
    <dgm:pt modelId="{A9D0EB2C-7298-4399-A808-87506697B973}">
      <dgm:prSet phldrT="[Text]"/>
      <dgm:spPr/>
      <dgm:t>
        <a:bodyPr/>
        <a:lstStyle/>
        <a:p>
          <a:pPr rtl="1"/>
          <a:r>
            <a:rPr lang="fa-IR" dirty="0" smtClean="0"/>
            <a:t>برخی آمار کشور</a:t>
          </a:r>
        </a:p>
      </dgm:t>
    </dgm:pt>
    <dgm:pt modelId="{B64C1C34-CEBC-4D27-B96C-43F4B935BD28}" type="parTrans" cxnId="{98E4B9C9-672D-4513-9499-03ED90B894A2}">
      <dgm:prSet/>
      <dgm:spPr/>
      <dgm:t>
        <a:bodyPr/>
        <a:lstStyle/>
        <a:p>
          <a:endParaRPr lang="en-US"/>
        </a:p>
      </dgm:t>
    </dgm:pt>
    <dgm:pt modelId="{41217FAD-0B81-4DC2-8DEF-4B858BCC5DA3}" type="sibTrans" cxnId="{98E4B9C9-672D-4513-9499-03ED90B894A2}">
      <dgm:prSet/>
      <dgm:spPr/>
      <dgm:t>
        <a:bodyPr/>
        <a:lstStyle/>
        <a:p>
          <a:endParaRPr lang="en-US"/>
        </a:p>
      </dgm:t>
    </dgm:pt>
    <dgm:pt modelId="{8D905C2C-9AB1-4DDB-8BB3-9FAFE7238704}">
      <dgm:prSet phldrT="[Text]"/>
      <dgm:spPr/>
      <dgm:t>
        <a:bodyPr/>
        <a:lstStyle/>
        <a:p>
          <a:pPr rtl="1"/>
          <a:r>
            <a:rPr lang="fa-IR" dirty="0" smtClean="0"/>
            <a:t>قوانین کشور</a:t>
          </a:r>
        </a:p>
      </dgm:t>
    </dgm:pt>
    <dgm:pt modelId="{4CAF61E0-814F-4794-A865-121AFB017147}" type="parTrans" cxnId="{CD6D21CD-5C58-4B7C-B662-31DABECB7957}">
      <dgm:prSet/>
      <dgm:spPr/>
      <dgm:t>
        <a:bodyPr/>
        <a:lstStyle/>
        <a:p>
          <a:endParaRPr lang="en-US"/>
        </a:p>
      </dgm:t>
    </dgm:pt>
    <dgm:pt modelId="{2258799F-05A6-4CEA-8D5C-D347FBE8FD8C}" type="sibTrans" cxnId="{CD6D21CD-5C58-4B7C-B662-31DABECB7957}">
      <dgm:prSet/>
      <dgm:spPr/>
      <dgm:t>
        <a:bodyPr/>
        <a:lstStyle/>
        <a:p>
          <a:endParaRPr lang="en-US"/>
        </a:p>
      </dgm:t>
    </dgm:pt>
    <dgm:pt modelId="{8CFEAADB-DDA7-4E1D-A4AE-B75B3DB982A9}" type="pres">
      <dgm:prSet presAssocID="{DD92B6B9-DE2E-47A2-A791-2AF9841D342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6B073FF-7A6D-40EC-A7FD-D3B95F225E3D}" type="pres">
      <dgm:prSet presAssocID="{DD92B6B9-DE2E-47A2-A791-2AF9841D3423}" presName="dummyMaxCanvas" presStyleCnt="0"/>
      <dgm:spPr/>
    </dgm:pt>
    <dgm:pt modelId="{C34C7A78-12DA-411F-B2D6-E2D0972C5744}" type="pres">
      <dgm:prSet presAssocID="{DD92B6B9-DE2E-47A2-A791-2AF9841D3423}" presName="parentComposite" presStyleCnt="0"/>
      <dgm:spPr/>
    </dgm:pt>
    <dgm:pt modelId="{DD82574F-D0AD-4425-8174-2BBDEF037EA6}" type="pres">
      <dgm:prSet presAssocID="{DD92B6B9-DE2E-47A2-A791-2AF9841D3423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pPr rtl="1"/>
          <a:endParaRPr lang="fa-IR"/>
        </a:p>
      </dgm:t>
    </dgm:pt>
    <dgm:pt modelId="{720D11BD-7DC1-4791-9402-966EC4741CF6}" type="pres">
      <dgm:prSet presAssocID="{DD92B6B9-DE2E-47A2-A791-2AF9841D3423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6FF27CC6-CED0-4B70-AF69-D26C7B8CAC69}" type="pres">
      <dgm:prSet presAssocID="{DD92B6B9-DE2E-47A2-A791-2AF9841D3423}" presName="childrenComposite" presStyleCnt="0"/>
      <dgm:spPr/>
    </dgm:pt>
    <dgm:pt modelId="{EC4B4B2D-8D0D-495B-B997-BFE237E5D755}" type="pres">
      <dgm:prSet presAssocID="{DD92B6B9-DE2E-47A2-A791-2AF9841D3423}" presName="dummyMaxCanvas_ChildArea" presStyleCnt="0"/>
      <dgm:spPr/>
    </dgm:pt>
    <dgm:pt modelId="{978CA355-2ECC-4E65-B5A8-6C054B872D42}" type="pres">
      <dgm:prSet presAssocID="{DD92B6B9-DE2E-47A2-A791-2AF9841D3423}" presName="fulcrum" presStyleLbl="alignAccFollowNode1" presStyleIdx="2" presStyleCnt="4"/>
      <dgm:spPr/>
    </dgm:pt>
    <dgm:pt modelId="{20DE7A8C-205D-48DB-A3A8-6DBEB709B988}" type="pres">
      <dgm:prSet presAssocID="{DD92B6B9-DE2E-47A2-A791-2AF9841D3423}" presName="balance_42" presStyleLbl="alignAccFollowNode1" presStyleIdx="3" presStyleCnt="4">
        <dgm:presLayoutVars>
          <dgm:bulletEnabled val="1"/>
        </dgm:presLayoutVars>
      </dgm:prSet>
      <dgm:spPr/>
    </dgm:pt>
    <dgm:pt modelId="{21B772AA-A461-4835-9FBE-F37395A2DFE4}" type="pres">
      <dgm:prSet presAssocID="{DD92B6B9-DE2E-47A2-A791-2AF9841D3423}" presName="left_42_1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686827-C1C6-43AA-BF6D-55BE43DAB3FB}" type="pres">
      <dgm:prSet presAssocID="{DD92B6B9-DE2E-47A2-A791-2AF9841D3423}" presName="left_42_2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B1CF1AA-BD5E-4FEA-BCB5-0CFEDF1757DF}" type="pres">
      <dgm:prSet presAssocID="{DD92B6B9-DE2E-47A2-A791-2AF9841D3423}" presName="left_42_3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3CD9BB-5126-49FC-BFD1-CA861085C459}" type="pres">
      <dgm:prSet presAssocID="{DD92B6B9-DE2E-47A2-A791-2AF9841D3423}" presName="left_42_4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614CBD1-D7E1-4F6B-8E91-77D633FBC383}" type="pres">
      <dgm:prSet presAssocID="{DD92B6B9-DE2E-47A2-A791-2AF9841D3423}" presName="right_42_1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7CA9C18-2D1A-4599-9286-54BE285924D3}" type="pres">
      <dgm:prSet presAssocID="{DD92B6B9-DE2E-47A2-A791-2AF9841D3423}" presName="right_42_2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8E4B9C9-672D-4513-9499-03ED90B894A2}" srcId="{EB5CA1EA-4112-4D03-AD4F-0D9745EA6752}" destId="{A9D0EB2C-7298-4399-A808-87506697B973}" srcOrd="0" destOrd="0" parTransId="{B64C1C34-CEBC-4D27-B96C-43F4B935BD28}" sibTransId="{41217FAD-0B81-4DC2-8DEF-4B858BCC5DA3}"/>
    <dgm:cxn modelId="{3787F732-4394-4F6C-88EF-4F71C842CBAF}" type="presOf" srcId="{3EF0778D-1FE3-403E-89A3-6C62227D55D3}" destId="{DD82574F-D0AD-4425-8174-2BBDEF037EA6}" srcOrd="0" destOrd="0" presId="urn:microsoft.com/office/officeart/2005/8/layout/balance1"/>
    <dgm:cxn modelId="{51130ACE-E3DA-42EB-963D-897F96330CCF}" type="presOf" srcId="{DD92B6B9-DE2E-47A2-A791-2AF9841D3423}" destId="{8CFEAADB-DDA7-4E1D-A4AE-B75B3DB982A9}" srcOrd="0" destOrd="0" presId="urn:microsoft.com/office/officeart/2005/8/layout/balance1"/>
    <dgm:cxn modelId="{24954B6A-D5E6-4368-9AA6-E1D5550DCAA9}" type="presOf" srcId="{A9D0EB2C-7298-4399-A808-87506697B973}" destId="{6614CBD1-D7E1-4F6B-8E91-77D633FBC383}" srcOrd="0" destOrd="0" presId="urn:microsoft.com/office/officeart/2005/8/layout/balance1"/>
    <dgm:cxn modelId="{CD6D21CD-5C58-4B7C-B662-31DABECB7957}" srcId="{EB5CA1EA-4112-4D03-AD4F-0D9745EA6752}" destId="{8D905C2C-9AB1-4DDB-8BB3-9FAFE7238704}" srcOrd="1" destOrd="0" parTransId="{4CAF61E0-814F-4794-A865-121AFB017147}" sibTransId="{2258799F-05A6-4CEA-8D5C-D347FBE8FD8C}"/>
    <dgm:cxn modelId="{61E1DD47-97B0-4D55-B6FE-696D1802B5AB}" srcId="{3EF0778D-1FE3-403E-89A3-6C62227D55D3}" destId="{FDB0EDA0-72DF-44DC-BE58-2EB8930F18B0}" srcOrd="3" destOrd="0" parTransId="{7FEF15D3-C5D7-423B-81A3-1B7D43E6BAEB}" sibTransId="{141B9F93-4308-4EB9-9265-CE1AF88B39D8}"/>
    <dgm:cxn modelId="{7BFE1B24-0737-4A9C-B22D-1B4E0A99D4A2}" srcId="{DD92B6B9-DE2E-47A2-A791-2AF9841D3423}" destId="{EB5CA1EA-4112-4D03-AD4F-0D9745EA6752}" srcOrd="1" destOrd="0" parTransId="{259857B1-A4E3-4949-9D24-4BA25DFC7E16}" sibTransId="{B2014B17-4FA4-4964-8BC0-B4566CC2CB38}"/>
    <dgm:cxn modelId="{FDDAC48D-D09E-4C72-AF47-C7E7F1298996}" type="presOf" srcId="{721F2501-3ECB-41A3-ABC6-97D641F003BA}" destId="{78686827-C1C6-43AA-BF6D-55BE43DAB3FB}" srcOrd="0" destOrd="0" presId="urn:microsoft.com/office/officeart/2005/8/layout/balance1"/>
    <dgm:cxn modelId="{78EE72D2-262A-40F2-918B-38C14CBA5EBA}" type="presOf" srcId="{EB5CA1EA-4112-4D03-AD4F-0D9745EA6752}" destId="{720D11BD-7DC1-4791-9402-966EC4741CF6}" srcOrd="0" destOrd="0" presId="urn:microsoft.com/office/officeart/2005/8/layout/balance1"/>
    <dgm:cxn modelId="{9477681E-85D2-4C54-AF9D-67B045616072}" type="presOf" srcId="{9A83689F-0970-4E91-8E11-B46C9E0A707C}" destId="{0B1CF1AA-BD5E-4FEA-BCB5-0CFEDF1757DF}" srcOrd="0" destOrd="0" presId="urn:microsoft.com/office/officeart/2005/8/layout/balance1"/>
    <dgm:cxn modelId="{9EE47E95-70B4-4104-BF0D-A52C262CD61E}" type="presOf" srcId="{FDB0EDA0-72DF-44DC-BE58-2EB8930F18B0}" destId="{CB3CD9BB-5126-49FC-BFD1-CA861085C459}" srcOrd="0" destOrd="0" presId="urn:microsoft.com/office/officeart/2005/8/layout/balance1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AA97F034-7175-4CBC-8236-CCC11A95AC27}" type="presOf" srcId="{8D905C2C-9AB1-4DDB-8BB3-9FAFE7238704}" destId="{87CA9C18-2D1A-4599-9286-54BE285924D3}" srcOrd="0" destOrd="0" presId="urn:microsoft.com/office/officeart/2005/8/layout/balance1"/>
    <dgm:cxn modelId="{E55E5916-BF72-4D3C-8927-5C4302E358C1}" srcId="{3EF0778D-1FE3-403E-89A3-6C62227D55D3}" destId="{91D4FF50-25B2-4655-8A92-F58D394488F7}" srcOrd="0" destOrd="0" parTransId="{CD2521F5-AD7E-4573-B427-45CD6D8969E8}" sibTransId="{1DF1E7DA-7681-410F-B79B-05E1C2918ACF}"/>
    <dgm:cxn modelId="{59ECEF8F-9D0D-4816-8ED8-44DD89944FD6}" srcId="{3EF0778D-1FE3-403E-89A3-6C62227D55D3}" destId="{9A83689F-0970-4E91-8E11-B46C9E0A707C}" srcOrd="2" destOrd="0" parTransId="{5ADC08D8-83AF-461D-BBE7-8156E6EC029B}" sibTransId="{F40CBC1A-8AE9-4383-9CDA-248F7E649DE3}"/>
    <dgm:cxn modelId="{FBBAC8C1-4210-4E6B-A39A-6D917A4A63F1}" srcId="{3EF0778D-1FE3-403E-89A3-6C62227D55D3}" destId="{721F2501-3ECB-41A3-ABC6-97D641F003BA}" srcOrd="1" destOrd="0" parTransId="{543DC89F-EB45-4717-8D9E-F3A702B3F37F}" sibTransId="{56C8D2E1-60A3-4C56-BCB0-CBDD86BE6429}"/>
    <dgm:cxn modelId="{3793CDAE-D8AC-4E85-9F6E-EF51D431092D}" type="presOf" srcId="{91D4FF50-25B2-4655-8A92-F58D394488F7}" destId="{21B772AA-A461-4835-9FBE-F37395A2DFE4}" srcOrd="0" destOrd="0" presId="urn:microsoft.com/office/officeart/2005/8/layout/balance1"/>
    <dgm:cxn modelId="{727C0DEF-ECB7-4C00-BE67-240A72849887}" type="presParOf" srcId="{8CFEAADB-DDA7-4E1D-A4AE-B75B3DB982A9}" destId="{86B073FF-7A6D-40EC-A7FD-D3B95F225E3D}" srcOrd="0" destOrd="0" presId="urn:microsoft.com/office/officeart/2005/8/layout/balance1"/>
    <dgm:cxn modelId="{4420B096-E407-45CE-B994-C74CC8F7069F}" type="presParOf" srcId="{8CFEAADB-DDA7-4E1D-A4AE-B75B3DB982A9}" destId="{C34C7A78-12DA-411F-B2D6-E2D0972C5744}" srcOrd="1" destOrd="0" presId="urn:microsoft.com/office/officeart/2005/8/layout/balance1"/>
    <dgm:cxn modelId="{C2D2AF3C-4BA0-45E3-BEB2-27ADFB70D18D}" type="presParOf" srcId="{C34C7A78-12DA-411F-B2D6-E2D0972C5744}" destId="{DD82574F-D0AD-4425-8174-2BBDEF037EA6}" srcOrd="0" destOrd="0" presId="urn:microsoft.com/office/officeart/2005/8/layout/balance1"/>
    <dgm:cxn modelId="{5FD8FF01-9A49-40E2-B831-3F26314F3C66}" type="presParOf" srcId="{C34C7A78-12DA-411F-B2D6-E2D0972C5744}" destId="{720D11BD-7DC1-4791-9402-966EC4741CF6}" srcOrd="1" destOrd="0" presId="urn:microsoft.com/office/officeart/2005/8/layout/balance1"/>
    <dgm:cxn modelId="{7423C7B3-D390-4780-AFC3-9DE2B613DB82}" type="presParOf" srcId="{8CFEAADB-DDA7-4E1D-A4AE-B75B3DB982A9}" destId="{6FF27CC6-CED0-4B70-AF69-D26C7B8CAC69}" srcOrd="2" destOrd="0" presId="urn:microsoft.com/office/officeart/2005/8/layout/balance1"/>
    <dgm:cxn modelId="{203AEC1B-5687-479C-B0B3-6AE5C58B518C}" type="presParOf" srcId="{6FF27CC6-CED0-4B70-AF69-D26C7B8CAC69}" destId="{EC4B4B2D-8D0D-495B-B997-BFE237E5D755}" srcOrd="0" destOrd="0" presId="urn:microsoft.com/office/officeart/2005/8/layout/balance1"/>
    <dgm:cxn modelId="{812BA1C7-C097-4038-BB1C-6EB42D5E4C73}" type="presParOf" srcId="{6FF27CC6-CED0-4B70-AF69-D26C7B8CAC69}" destId="{978CA355-2ECC-4E65-B5A8-6C054B872D42}" srcOrd="1" destOrd="0" presId="urn:microsoft.com/office/officeart/2005/8/layout/balance1"/>
    <dgm:cxn modelId="{E641708B-F7A1-40E2-850C-4D310134D7E7}" type="presParOf" srcId="{6FF27CC6-CED0-4B70-AF69-D26C7B8CAC69}" destId="{20DE7A8C-205D-48DB-A3A8-6DBEB709B988}" srcOrd="2" destOrd="0" presId="urn:microsoft.com/office/officeart/2005/8/layout/balance1"/>
    <dgm:cxn modelId="{8BDB051F-82E5-49CC-BB7A-80E3B3746624}" type="presParOf" srcId="{6FF27CC6-CED0-4B70-AF69-D26C7B8CAC69}" destId="{21B772AA-A461-4835-9FBE-F37395A2DFE4}" srcOrd="3" destOrd="0" presId="urn:microsoft.com/office/officeart/2005/8/layout/balance1"/>
    <dgm:cxn modelId="{2B463055-CFC8-4329-9D29-4A453AB1AEA2}" type="presParOf" srcId="{6FF27CC6-CED0-4B70-AF69-D26C7B8CAC69}" destId="{78686827-C1C6-43AA-BF6D-55BE43DAB3FB}" srcOrd="4" destOrd="0" presId="urn:microsoft.com/office/officeart/2005/8/layout/balance1"/>
    <dgm:cxn modelId="{C92E1F4D-A68B-4C2C-9414-44C8B7E6A0A1}" type="presParOf" srcId="{6FF27CC6-CED0-4B70-AF69-D26C7B8CAC69}" destId="{0B1CF1AA-BD5E-4FEA-BCB5-0CFEDF1757DF}" srcOrd="5" destOrd="0" presId="urn:microsoft.com/office/officeart/2005/8/layout/balance1"/>
    <dgm:cxn modelId="{0A1B7264-A610-4B8B-B48B-D850340AD5DE}" type="presParOf" srcId="{6FF27CC6-CED0-4B70-AF69-D26C7B8CAC69}" destId="{CB3CD9BB-5126-49FC-BFD1-CA861085C459}" srcOrd="6" destOrd="0" presId="urn:microsoft.com/office/officeart/2005/8/layout/balance1"/>
    <dgm:cxn modelId="{CA45A338-AA67-4267-BDAE-56FADC938AAD}" type="presParOf" srcId="{6FF27CC6-CED0-4B70-AF69-D26C7B8CAC69}" destId="{6614CBD1-D7E1-4F6B-8E91-77D633FBC383}" srcOrd="7" destOrd="0" presId="urn:microsoft.com/office/officeart/2005/8/layout/balance1"/>
    <dgm:cxn modelId="{832CF41C-9590-44D5-A261-CBC79FB2B117}" type="presParOf" srcId="{6FF27CC6-CED0-4B70-AF69-D26C7B8CAC69}" destId="{87CA9C18-2D1A-4599-9286-54BE285924D3}" srcOrd="8" destOrd="0" presId="urn:microsoft.com/office/officeart/2005/8/layout/balance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smtClean="0"/>
            <a:t>حق اطلاعاتی </a:t>
          </a:r>
          <a:br>
            <a:rPr lang="fa-IR" dirty="0" smtClean="0"/>
          </a:br>
          <a:r>
            <a:rPr lang="fa-IR" dirty="0" smtClean="0"/>
            <a:t>برای چی؟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endParaRPr lang="en-US"/>
        </a:p>
      </dgm:t>
    </dgm:pt>
    <dgm:pt modelId="{5FD039D6-7C33-4AF8-B42A-46B4B7DA9F0F}">
      <dgm:prSet/>
      <dgm:spPr/>
      <dgm:t>
        <a:bodyPr/>
        <a:lstStyle/>
        <a:p>
          <a:r>
            <a:rPr lang="fa-IR" dirty="0" smtClean="0"/>
            <a:t>ارزیابی</a:t>
          </a:r>
        </a:p>
      </dgm:t>
    </dgm:pt>
    <dgm:pt modelId="{3E13AD8B-48D6-4ECA-92BC-493A2D5977CF}" type="parTrans" cxnId="{E4BC161E-7803-4C8F-AB7B-69102E873430}">
      <dgm:prSet/>
      <dgm:spPr/>
      <dgm:t>
        <a:bodyPr/>
        <a:lstStyle/>
        <a:p>
          <a:endParaRPr lang="en-US"/>
        </a:p>
      </dgm:t>
    </dgm:pt>
    <dgm:pt modelId="{081F40F5-992F-44A0-AF30-909FAC5FB335}" type="sibTrans" cxnId="{E4BC161E-7803-4C8F-AB7B-69102E873430}">
      <dgm:prSet/>
      <dgm:spPr/>
      <dgm:t>
        <a:bodyPr/>
        <a:lstStyle/>
        <a:p>
          <a:endParaRPr lang="en-US"/>
        </a:p>
      </dgm:t>
    </dgm:pt>
    <dgm:pt modelId="{C7A00944-C3DC-4AA2-8CF2-AD492F9C8E14}">
      <dgm:prSet/>
      <dgm:spPr/>
      <dgm:t>
        <a:bodyPr/>
        <a:lstStyle/>
        <a:p>
          <a:r>
            <a:rPr lang="fa-IR" dirty="0" smtClean="0"/>
            <a:t>مشورت</a:t>
          </a:r>
        </a:p>
      </dgm:t>
    </dgm:pt>
    <dgm:pt modelId="{0491DC9F-74D0-4AA1-8E09-12C6F4FF5D67}" type="parTrans" cxnId="{3DB7F943-4EBB-4B72-A3CB-6F55943536F9}">
      <dgm:prSet/>
      <dgm:spPr/>
      <dgm:t>
        <a:bodyPr/>
        <a:lstStyle/>
        <a:p>
          <a:endParaRPr lang="en-US"/>
        </a:p>
      </dgm:t>
    </dgm:pt>
    <dgm:pt modelId="{66BE728E-35BE-4DAF-93C8-96D3CD4C7D16}" type="sibTrans" cxnId="{3DB7F943-4EBB-4B72-A3CB-6F55943536F9}">
      <dgm:prSet/>
      <dgm:spPr/>
      <dgm:t>
        <a:bodyPr/>
        <a:lstStyle/>
        <a:p>
          <a:endParaRPr lang="en-US"/>
        </a:p>
      </dgm:t>
    </dgm:pt>
    <dgm:pt modelId="{9A947516-FF48-4996-A393-48CA485BE605}">
      <dgm:prSet/>
      <dgm:spPr/>
      <dgm:t>
        <a:bodyPr/>
        <a:lstStyle/>
        <a:p>
          <a:r>
            <a:rPr lang="fa-IR" dirty="0" smtClean="0"/>
            <a:t>مشارکت</a:t>
          </a:r>
        </a:p>
      </dgm:t>
    </dgm:pt>
    <dgm:pt modelId="{9A84B206-1B8D-43E9-9A24-4B95FF475BD6}" type="parTrans" cxnId="{B0E4533A-8A0E-48CB-9B56-680DAE994EC4}">
      <dgm:prSet/>
      <dgm:spPr/>
      <dgm:t>
        <a:bodyPr/>
        <a:lstStyle/>
        <a:p>
          <a:endParaRPr lang="en-US"/>
        </a:p>
      </dgm:t>
    </dgm:pt>
    <dgm:pt modelId="{DC7072A5-F26B-469A-A10A-6E24F7AEC515}" type="sibTrans" cxnId="{B0E4533A-8A0E-48CB-9B56-680DAE994EC4}">
      <dgm:prSet/>
      <dgm:spPr/>
      <dgm:t>
        <a:bodyPr/>
        <a:lstStyle/>
        <a:p>
          <a:endParaRPr lang="en-US"/>
        </a:p>
      </dgm:t>
    </dgm:pt>
    <dgm:pt modelId="{EE59B391-2732-4C81-8CB3-292A96AB70FD}">
      <dgm:prSet/>
      <dgm:spPr/>
      <dgm:t>
        <a:bodyPr/>
        <a:lstStyle/>
        <a:p>
          <a:r>
            <a:rPr lang="fa-IR" dirty="0" smtClean="0"/>
            <a:t>کارآمدی</a:t>
          </a:r>
        </a:p>
      </dgm:t>
    </dgm:pt>
    <dgm:pt modelId="{9AA7A649-EADE-4429-9414-3B9EDCE705B3}" type="parTrans" cxnId="{50F501BB-5AE5-4281-8E7B-6B0EBADB87DA}">
      <dgm:prSet/>
      <dgm:spPr/>
      <dgm:t>
        <a:bodyPr/>
        <a:lstStyle/>
        <a:p>
          <a:endParaRPr lang="en-US"/>
        </a:p>
      </dgm:t>
    </dgm:pt>
    <dgm:pt modelId="{F7574276-9634-45A1-B2EA-E2439BBECA96}" type="sibTrans" cxnId="{50F501BB-5AE5-4281-8E7B-6B0EBADB87DA}">
      <dgm:prSet/>
      <dgm:spPr/>
      <dgm:t>
        <a:bodyPr/>
        <a:lstStyle/>
        <a:p>
          <a:endParaRPr lang="en-US"/>
        </a:p>
      </dgm:t>
    </dgm:pt>
    <dgm:pt modelId="{E1F99FCE-1895-4AFB-80DC-F9C355E81E59}">
      <dgm:prSet/>
      <dgm:spPr/>
      <dgm:t>
        <a:bodyPr/>
        <a:lstStyle/>
        <a:p>
          <a:r>
            <a:rPr lang="fa-IR" dirty="0" smtClean="0"/>
            <a:t>مبارزه با فساد</a:t>
          </a:r>
        </a:p>
      </dgm:t>
    </dgm:pt>
    <dgm:pt modelId="{63CC611F-F755-42FE-8765-27198F1F7CD4}" type="parTrans" cxnId="{8B333EF5-9A34-43DD-9F72-FC1A66271FD9}">
      <dgm:prSet/>
      <dgm:spPr/>
      <dgm:t>
        <a:bodyPr/>
        <a:lstStyle/>
        <a:p>
          <a:endParaRPr lang="en-US"/>
        </a:p>
      </dgm:t>
    </dgm:pt>
    <dgm:pt modelId="{C93B71EA-3AC8-45A6-8780-37D336D4A38B}" type="sibTrans" cxnId="{8B333EF5-9A34-43DD-9F72-FC1A66271FD9}">
      <dgm:prSet/>
      <dgm:spPr/>
      <dgm:t>
        <a:bodyPr/>
        <a:lstStyle/>
        <a:p>
          <a:endParaRPr lang="en-US"/>
        </a:p>
      </dgm:t>
    </dgm:pt>
    <dgm:pt modelId="{104FC669-1159-45D7-9AD9-2BEC42006CCC}" type="pres">
      <dgm:prSet presAssocID="{DD92B6B9-DE2E-47A2-A791-2AF9841D342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CE86C858-1C99-4B7B-9289-7FC7AB17E61E}" type="pres">
      <dgm:prSet presAssocID="{3EF0778D-1FE3-403E-89A3-6C62227D55D3}" presName="hierRoot1" presStyleCnt="0">
        <dgm:presLayoutVars>
          <dgm:hierBranch val="init"/>
        </dgm:presLayoutVars>
      </dgm:prSet>
      <dgm:spPr/>
    </dgm:pt>
    <dgm:pt modelId="{4CD220E0-1A6C-4128-B64D-9FBFA8B91CCF}" type="pres">
      <dgm:prSet presAssocID="{3EF0778D-1FE3-403E-89A3-6C62227D55D3}" presName="rootComposite1" presStyleCnt="0"/>
      <dgm:spPr/>
    </dgm:pt>
    <dgm:pt modelId="{97DD98FB-DE14-43C4-8A9A-2A3AF7134E10}" type="pres">
      <dgm:prSet presAssocID="{3EF0778D-1FE3-403E-89A3-6C62227D55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A12FFF-1C21-4DBC-A396-6EC522476A53}" type="pres">
      <dgm:prSet presAssocID="{3EF0778D-1FE3-403E-89A3-6C62227D55D3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0F0A356-2B7A-412C-9689-C29CEB29841B}" type="pres">
      <dgm:prSet presAssocID="{3EF0778D-1FE3-403E-89A3-6C62227D55D3}" presName="hierChild2" presStyleCnt="0"/>
      <dgm:spPr/>
    </dgm:pt>
    <dgm:pt modelId="{EDCEC596-8F06-4F98-938B-C46E7DB82E9B}" type="pres">
      <dgm:prSet presAssocID="{3E13AD8B-48D6-4ECA-92BC-493A2D5977CF}" presName="Name66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C82F1471-3A01-41B5-A1FD-7C671CFC8749}" type="pres">
      <dgm:prSet presAssocID="{5FD039D6-7C33-4AF8-B42A-46B4B7DA9F0F}" presName="hierRoot2" presStyleCnt="0">
        <dgm:presLayoutVars>
          <dgm:hierBranch val="init"/>
        </dgm:presLayoutVars>
      </dgm:prSet>
      <dgm:spPr/>
    </dgm:pt>
    <dgm:pt modelId="{08A5C4E3-B346-45CE-80B7-74239F0424A5}" type="pres">
      <dgm:prSet presAssocID="{5FD039D6-7C33-4AF8-B42A-46B4B7DA9F0F}" presName="rootComposite" presStyleCnt="0"/>
      <dgm:spPr/>
    </dgm:pt>
    <dgm:pt modelId="{627A15D5-A01F-43B0-AC4D-FA267E879A59}" type="pres">
      <dgm:prSet presAssocID="{5FD039D6-7C33-4AF8-B42A-46B4B7DA9F0F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DBC7DC9-E570-4D66-8E03-37646D14A2D7}" type="pres">
      <dgm:prSet presAssocID="{5FD039D6-7C33-4AF8-B42A-46B4B7DA9F0F}" presName="rootConnector" presStyleLbl="node2" presStyleIdx="0" presStyleCnt="5"/>
      <dgm:spPr/>
      <dgm:t>
        <a:bodyPr/>
        <a:lstStyle/>
        <a:p>
          <a:pPr rtl="1"/>
          <a:endParaRPr lang="fa-IR"/>
        </a:p>
      </dgm:t>
    </dgm:pt>
    <dgm:pt modelId="{8EE8C5E5-61EC-4C80-AD45-20AD37B0CE78}" type="pres">
      <dgm:prSet presAssocID="{5FD039D6-7C33-4AF8-B42A-46B4B7DA9F0F}" presName="hierChild4" presStyleCnt="0"/>
      <dgm:spPr/>
    </dgm:pt>
    <dgm:pt modelId="{BFCB8499-EB12-4D61-8E0C-3A071C6A7814}" type="pres">
      <dgm:prSet presAssocID="{5FD039D6-7C33-4AF8-B42A-46B4B7DA9F0F}" presName="hierChild5" presStyleCnt="0"/>
      <dgm:spPr/>
    </dgm:pt>
    <dgm:pt modelId="{1BB22D11-B4AC-4E2A-8B09-7745D92E77BD}" type="pres">
      <dgm:prSet presAssocID="{0491DC9F-74D0-4AA1-8E09-12C6F4FF5D67}" presName="Name66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E83DB8A1-5A5B-4ABC-91AA-761741CEC14D}" type="pres">
      <dgm:prSet presAssocID="{C7A00944-C3DC-4AA2-8CF2-AD492F9C8E14}" presName="hierRoot2" presStyleCnt="0">
        <dgm:presLayoutVars>
          <dgm:hierBranch val="init"/>
        </dgm:presLayoutVars>
      </dgm:prSet>
      <dgm:spPr/>
    </dgm:pt>
    <dgm:pt modelId="{06DFD254-7A47-40BF-9828-1D8D4283AF0A}" type="pres">
      <dgm:prSet presAssocID="{C7A00944-C3DC-4AA2-8CF2-AD492F9C8E14}" presName="rootComposite" presStyleCnt="0"/>
      <dgm:spPr/>
    </dgm:pt>
    <dgm:pt modelId="{6FEFA7FC-0D84-4203-8868-D58221F8DE14}" type="pres">
      <dgm:prSet presAssocID="{C7A00944-C3DC-4AA2-8CF2-AD492F9C8E1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84A4B4-8BF9-4BD1-AB59-35B19D7C1BA4}" type="pres">
      <dgm:prSet presAssocID="{C7A00944-C3DC-4AA2-8CF2-AD492F9C8E14}" presName="rootConnector" presStyleLbl="node2" presStyleIdx="1" presStyleCnt="5"/>
      <dgm:spPr/>
      <dgm:t>
        <a:bodyPr/>
        <a:lstStyle/>
        <a:p>
          <a:pPr rtl="1"/>
          <a:endParaRPr lang="fa-IR"/>
        </a:p>
      </dgm:t>
    </dgm:pt>
    <dgm:pt modelId="{EC8157C1-D6CF-46BE-ABEF-7B84D0ADAD1E}" type="pres">
      <dgm:prSet presAssocID="{C7A00944-C3DC-4AA2-8CF2-AD492F9C8E14}" presName="hierChild4" presStyleCnt="0"/>
      <dgm:spPr/>
    </dgm:pt>
    <dgm:pt modelId="{2A4E0A7E-0012-4481-83C6-A18EC484D9B6}" type="pres">
      <dgm:prSet presAssocID="{C7A00944-C3DC-4AA2-8CF2-AD492F9C8E14}" presName="hierChild5" presStyleCnt="0"/>
      <dgm:spPr/>
    </dgm:pt>
    <dgm:pt modelId="{C14904E2-D59B-4512-9567-0AE31A82B998}" type="pres">
      <dgm:prSet presAssocID="{9A84B206-1B8D-43E9-9A24-4B95FF475BD6}" presName="Name66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F23856D6-D42D-4C90-869B-5BA6DEFF04BC}" type="pres">
      <dgm:prSet presAssocID="{9A947516-FF48-4996-A393-48CA485BE605}" presName="hierRoot2" presStyleCnt="0">
        <dgm:presLayoutVars>
          <dgm:hierBranch val="init"/>
        </dgm:presLayoutVars>
      </dgm:prSet>
      <dgm:spPr/>
    </dgm:pt>
    <dgm:pt modelId="{67FCEF7A-194A-4FB7-9647-EBC4D331273E}" type="pres">
      <dgm:prSet presAssocID="{9A947516-FF48-4996-A393-48CA485BE605}" presName="rootComposite" presStyleCnt="0"/>
      <dgm:spPr/>
    </dgm:pt>
    <dgm:pt modelId="{282AC69D-6A3D-4088-B8BA-5D0F97FC5810}" type="pres">
      <dgm:prSet presAssocID="{9A947516-FF48-4996-A393-48CA485BE60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0CEC0B-3C26-4136-A56A-973AA93DEF97}" type="pres">
      <dgm:prSet presAssocID="{9A947516-FF48-4996-A393-48CA485BE605}" presName="rootConnector" presStyleLbl="node2" presStyleIdx="2" presStyleCnt="5"/>
      <dgm:spPr/>
      <dgm:t>
        <a:bodyPr/>
        <a:lstStyle/>
        <a:p>
          <a:pPr rtl="1"/>
          <a:endParaRPr lang="fa-IR"/>
        </a:p>
      </dgm:t>
    </dgm:pt>
    <dgm:pt modelId="{93213E3A-0D8E-4949-85A7-D1A67299FAAC}" type="pres">
      <dgm:prSet presAssocID="{9A947516-FF48-4996-A393-48CA485BE605}" presName="hierChild4" presStyleCnt="0"/>
      <dgm:spPr/>
    </dgm:pt>
    <dgm:pt modelId="{2F3BD5CD-2A17-4B08-AA82-CB4D6957973C}" type="pres">
      <dgm:prSet presAssocID="{9A947516-FF48-4996-A393-48CA485BE605}" presName="hierChild5" presStyleCnt="0"/>
      <dgm:spPr/>
    </dgm:pt>
    <dgm:pt modelId="{2407EF96-5117-4C84-A455-0595B8C3F966}" type="pres">
      <dgm:prSet presAssocID="{9AA7A649-EADE-4429-9414-3B9EDCE705B3}" presName="Name66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E7DF102E-D91C-4D07-956D-016F9AF3CDE8}" type="pres">
      <dgm:prSet presAssocID="{EE59B391-2732-4C81-8CB3-292A96AB70FD}" presName="hierRoot2" presStyleCnt="0">
        <dgm:presLayoutVars>
          <dgm:hierBranch val="init"/>
        </dgm:presLayoutVars>
      </dgm:prSet>
      <dgm:spPr/>
    </dgm:pt>
    <dgm:pt modelId="{0F312AA4-E671-4160-825C-53C8131EF3D4}" type="pres">
      <dgm:prSet presAssocID="{EE59B391-2732-4C81-8CB3-292A96AB70FD}" presName="rootComposite" presStyleCnt="0"/>
      <dgm:spPr/>
    </dgm:pt>
    <dgm:pt modelId="{915A18CB-115A-4CD5-AFCA-B74A5BEBF226}" type="pres">
      <dgm:prSet presAssocID="{EE59B391-2732-4C81-8CB3-292A96AB70F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4FEF84-4570-49DA-8EC8-B0304D02DEB3}" type="pres">
      <dgm:prSet presAssocID="{EE59B391-2732-4C81-8CB3-292A96AB70FD}" presName="rootConnector" presStyleLbl="node2" presStyleIdx="3" presStyleCnt="5"/>
      <dgm:spPr/>
      <dgm:t>
        <a:bodyPr/>
        <a:lstStyle/>
        <a:p>
          <a:pPr rtl="1"/>
          <a:endParaRPr lang="fa-IR"/>
        </a:p>
      </dgm:t>
    </dgm:pt>
    <dgm:pt modelId="{89825C47-9C7B-4F56-B1C4-4EC7784931B6}" type="pres">
      <dgm:prSet presAssocID="{EE59B391-2732-4C81-8CB3-292A96AB70FD}" presName="hierChild4" presStyleCnt="0"/>
      <dgm:spPr/>
    </dgm:pt>
    <dgm:pt modelId="{7A53892B-3CED-48F4-A0B8-FF15ED7EFA1A}" type="pres">
      <dgm:prSet presAssocID="{EE59B391-2732-4C81-8CB3-292A96AB70FD}" presName="hierChild5" presStyleCnt="0"/>
      <dgm:spPr/>
    </dgm:pt>
    <dgm:pt modelId="{28115352-59EF-41C4-8FDA-AD208EB7C762}" type="pres">
      <dgm:prSet presAssocID="{63CC611F-F755-42FE-8765-27198F1F7CD4}" presName="Name66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C9ED5EAC-AE22-4CF7-9804-1DF55746C009}" type="pres">
      <dgm:prSet presAssocID="{E1F99FCE-1895-4AFB-80DC-F9C355E81E59}" presName="hierRoot2" presStyleCnt="0">
        <dgm:presLayoutVars>
          <dgm:hierBranch val="init"/>
        </dgm:presLayoutVars>
      </dgm:prSet>
      <dgm:spPr/>
    </dgm:pt>
    <dgm:pt modelId="{43B244D4-3C9A-42A4-8579-885DCC3D1A0F}" type="pres">
      <dgm:prSet presAssocID="{E1F99FCE-1895-4AFB-80DC-F9C355E81E59}" presName="rootComposite" presStyleCnt="0"/>
      <dgm:spPr/>
    </dgm:pt>
    <dgm:pt modelId="{46E52EF8-9C04-4F42-9370-4A828AF3B625}" type="pres">
      <dgm:prSet presAssocID="{E1F99FCE-1895-4AFB-80DC-F9C355E81E59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D2DDA7-205B-4013-8E12-357154549738}" type="pres">
      <dgm:prSet presAssocID="{E1F99FCE-1895-4AFB-80DC-F9C355E81E59}" presName="rootConnector" presStyleLbl="node2" presStyleIdx="4" presStyleCnt="5"/>
      <dgm:spPr/>
      <dgm:t>
        <a:bodyPr/>
        <a:lstStyle/>
        <a:p>
          <a:pPr rtl="1"/>
          <a:endParaRPr lang="fa-IR"/>
        </a:p>
      </dgm:t>
    </dgm:pt>
    <dgm:pt modelId="{D3AB2FF6-D55B-46EC-943C-C85A80499604}" type="pres">
      <dgm:prSet presAssocID="{E1F99FCE-1895-4AFB-80DC-F9C355E81E59}" presName="hierChild4" presStyleCnt="0"/>
      <dgm:spPr/>
    </dgm:pt>
    <dgm:pt modelId="{F15095EC-7C4B-45C7-99EE-A77A56C9AF76}" type="pres">
      <dgm:prSet presAssocID="{E1F99FCE-1895-4AFB-80DC-F9C355E81E59}" presName="hierChild5" presStyleCnt="0"/>
      <dgm:spPr/>
    </dgm:pt>
    <dgm:pt modelId="{72CBF34B-EC07-4C76-9607-B58A9CC5B230}" type="pres">
      <dgm:prSet presAssocID="{3EF0778D-1FE3-403E-89A3-6C62227D55D3}" presName="hierChild3" presStyleCnt="0"/>
      <dgm:spPr/>
    </dgm:pt>
  </dgm:ptLst>
  <dgm:cxnLst>
    <dgm:cxn modelId="{7F85932F-D169-4B03-865F-1D61AA176169}" type="presOf" srcId="{C7A00944-C3DC-4AA2-8CF2-AD492F9C8E14}" destId="{6B84A4B4-8BF9-4BD1-AB59-35B19D7C1BA4}" srcOrd="1" destOrd="0" presId="urn:microsoft.com/office/officeart/2009/3/layout/HorizontalOrganizationChart"/>
    <dgm:cxn modelId="{C45A860A-F0BA-49F4-BA63-3910759A6260}" type="presOf" srcId="{5FD039D6-7C33-4AF8-B42A-46B4B7DA9F0F}" destId="{5DBC7DC9-E570-4D66-8E03-37646D14A2D7}" srcOrd="1" destOrd="0" presId="urn:microsoft.com/office/officeart/2009/3/layout/HorizontalOrganizationChart"/>
    <dgm:cxn modelId="{E4BC161E-7803-4C8F-AB7B-69102E873430}" srcId="{3EF0778D-1FE3-403E-89A3-6C62227D55D3}" destId="{5FD039D6-7C33-4AF8-B42A-46B4B7DA9F0F}" srcOrd="0" destOrd="0" parTransId="{3E13AD8B-48D6-4ECA-92BC-493A2D5977CF}" sibTransId="{081F40F5-992F-44A0-AF30-909FAC5FB335}"/>
    <dgm:cxn modelId="{36FE4EC3-0253-46DA-9B11-3650D7B012A8}" type="presOf" srcId="{9A947516-FF48-4996-A393-48CA485BE605}" destId="{282AC69D-6A3D-4088-B8BA-5D0F97FC5810}" srcOrd="0" destOrd="0" presId="urn:microsoft.com/office/officeart/2009/3/layout/HorizontalOrganizationChart"/>
    <dgm:cxn modelId="{50F501BB-5AE5-4281-8E7B-6B0EBADB87DA}" srcId="{3EF0778D-1FE3-403E-89A3-6C62227D55D3}" destId="{EE59B391-2732-4C81-8CB3-292A96AB70FD}" srcOrd="3" destOrd="0" parTransId="{9AA7A649-EADE-4429-9414-3B9EDCE705B3}" sibTransId="{F7574276-9634-45A1-B2EA-E2439BBECA96}"/>
    <dgm:cxn modelId="{E15CCC5A-220D-473E-919D-C517A9113797}" type="presOf" srcId="{63CC611F-F755-42FE-8765-27198F1F7CD4}" destId="{28115352-59EF-41C4-8FDA-AD208EB7C762}" srcOrd="0" destOrd="0" presId="urn:microsoft.com/office/officeart/2009/3/layout/HorizontalOrganizationChart"/>
    <dgm:cxn modelId="{7E35FD8A-CA81-48BD-8B73-FB6C6A447763}" type="presOf" srcId="{E1F99FCE-1895-4AFB-80DC-F9C355E81E59}" destId="{46E52EF8-9C04-4F42-9370-4A828AF3B625}" srcOrd="0" destOrd="0" presId="urn:microsoft.com/office/officeart/2009/3/layout/HorizontalOrganizationChart"/>
    <dgm:cxn modelId="{DAC7D154-8A08-4909-A85D-E85D56FA05B7}" type="presOf" srcId="{3EF0778D-1FE3-403E-89A3-6C62227D55D3}" destId="{A1A12FFF-1C21-4DBC-A396-6EC522476A53}" srcOrd="1" destOrd="0" presId="urn:microsoft.com/office/officeart/2009/3/layout/HorizontalOrganizationChart"/>
    <dgm:cxn modelId="{C80BB250-805D-4CBB-96C6-95E0D93BD4EC}" type="presOf" srcId="{9A84B206-1B8D-43E9-9A24-4B95FF475BD6}" destId="{C14904E2-D59B-4512-9567-0AE31A82B998}" srcOrd="0" destOrd="0" presId="urn:microsoft.com/office/officeart/2009/3/layout/HorizontalOrganizationChart"/>
    <dgm:cxn modelId="{E74832B0-1106-4C65-A265-12E9E420ABC0}" type="presOf" srcId="{9A947516-FF48-4996-A393-48CA485BE605}" destId="{F00CEC0B-3C26-4136-A56A-973AA93DEF97}" srcOrd="1" destOrd="0" presId="urn:microsoft.com/office/officeart/2009/3/layout/HorizontalOrganizationChart"/>
    <dgm:cxn modelId="{BDE5CB3F-FB55-4247-AEAB-1A4F8462E83E}" type="presOf" srcId="{C7A00944-C3DC-4AA2-8CF2-AD492F9C8E14}" destId="{6FEFA7FC-0D84-4203-8868-D58221F8DE14}" srcOrd="0" destOrd="0" presId="urn:microsoft.com/office/officeart/2009/3/layout/HorizontalOrganizationChart"/>
    <dgm:cxn modelId="{B0E4533A-8A0E-48CB-9B56-680DAE994EC4}" srcId="{3EF0778D-1FE3-403E-89A3-6C62227D55D3}" destId="{9A947516-FF48-4996-A393-48CA485BE605}" srcOrd="2" destOrd="0" parTransId="{9A84B206-1B8D-43E9-9A24-4B95FF475BD6}" sibTransId="{DC7072A5-F26B-469A-A10A-6E24F7AEC515}"/>
    <dgm:cxn modelId="{3DB7F943-4EBB-4B72-A3CB-6F55943536F9}" srcId="{3EF0778D-1FE3-403E-89A3-6C62227D55D3}" destId="{C7A00944-C3DC-4AA2-8CF2-AD492F9C8E14}" srcOrd="1" destOrd="0" parTransId="{0491DC9F-74D0-4AA1-8E09-12C6F4FF5D67}" sibTransId="{66BE728E-35BE-4DAF-93C8-96D3CD4C7D16}"/>
    <dgm:cxn modelId="{03941783-9BD4-4A79-A8E8-F7471B287A19}" type="presOf" srcId="{EE59B391-2732-4C81-8CB3-292A96AB70FD}" destId="{915A18CB-115A-4CD5-AFCA-B74A5BEBF226}" srcOrd="0" destOrd="0" presId="urn:microsoft.com/office/officeart/2009/3/layout/HorizontalOrganizationChart"/>
    <dgm:cxn modelId="{C162F9C3-B484-46D1-8F11-F59DA9CC8159}" type="presOf" srcId="{EE59B391-2732-4C81-8CB3-292A96AB70FD}" destId="{054FEF84-4570-49DA-8EC8-B0304D02DEB3}" srcOrd="1" destOrd="0" presId="urn:microsoft.com/office/officeart/2009/3/layout/HorizontalOrganizationChart"/>
    <dgm:cxn modelId="{65E71E00-F0B9-4192-8BF0-C9DF115E1164}" type="presOf" srcId="{9AA7A649-EADE-4429-9414-3B9EDCE705B3}" destId="{2407EF96-5117-4C84-A455-0595B8C3F966}" srcOrd="0" destOrd="0" presId="urn:microsoft.com/office/officeart/2009/3/layout/HorizontalOrganizationChart"/>
    <dgm:cxn modelId="{8B333EF5-9A34-43DD-9F72-FC1A66271FD9}" srcId="{3EF0778D-1FE3-403E-89A3-6C62227D55D3}" destId="{E1F99FCE-1895-4AFB-80DC-F9C355E81E59}" srcOrd="4" destOrd="0" parTransId="{63CC611F-F755-42FE-8765-27198F1F7CD4}" sibTransId="{C93B71EA-3AC8-45A6-8780-37D336D4A38B}"/>
    <dgm:cxn modelId="{35CAA3B6-7ECB-423B-8ECA-D8A6539FB49C}" type="presOf" srcId="{E1F99FCE-1895-4AFB-80DC-F9C355E81E59}" destId="{92D2DDA7-205B-4013-8E12-357154549738}" srcOrd="1" destOrd="0" presId="urn:microsoft.com/office/officeart/2009/3/layout/HorizontalOrganizationChart"/>
    <dgm:cxn modelId="{D0C85900-C3CA-49F3-87FB-DCF095482FBC}" type="presOf" srcId="{3E13AD8B-48D6-4ECA-92BC-493A2D5977CF}" destId="{EDCEC596-8F06-4F98-938B-C46E7DB82E9B}" srcOrd="0" destOrd="0" presId="urn:microsoft.com/office/officeart/2009/3/layout/HorizontalOrganizationChart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BBAAFB49-5208-4114-87F6-2387D95CA926}" type="presOf" srcId="{3EF0778D-1FE3-403E-89A3-6C62227D55D3}" destId="{97DD98FB-DE14-43C4-8A9A-2A3AF7134E10}" srcOrd="0" destOrd="0" presId="urn:microsoft.com/office/officeart/2009/3/layout/HorizontalOrganizationChart"/>
    <dgm:cxn modelId="{4154EB6A-2742-48A3-9442-9002F790519D}" type="presOf" srcId="{5FD039D6-7C33-4AF8-B42A-46B4B7DA9F0F}" destId="{627A15D5-A01F-43B0-AC4D-FA267E879A59}" srcOrd="0" destOrd="0" presId="urn:microsoft.com/office/officeart/2009/3/layout/HorizontalOrganizationChart"/>
    <dgm:cxn modelId="{FFD9B530-2B70-468C-A292-7E9007F7F2DE}" type="presOf" srcId="{DD92B6B9-DE2E-47A2-A791-2AF9841D3423}" destId="{104FC669-1159-45D7-9AD9-2BEC42006CCC}" srcOrd="0" destOrd="0" presId="urn:microsoft.com/office/officeart/2009/3/layout/HorizontalOrganizationChart"/>
    <dgm:cxn modelId="{3F40F4EA-F3CD-46E0-A317-0C8CF54BF3DD}" type="presOf" srcId="{0491DC9F-74D0-4AA1-8E09-12C6F4FF5D67}" destId="{1BB22D11-B4AC-4E2A-8B09-7745D92E77BD}" srcOrd="0" destOrd="0" presId="urn:microsoft.com/office/officeart/2009/3/layout/HorizontalOrganizationChart"/>
    <dgm:cxn modelId="{2DB99AC0-2069-44B4-8C82-8F3EF3F8166C}" type="presParOf" srcId="{104FC669-1159-45D7-9AD9-2BEC42006CCC}" destId="{CE86C858-1C99-4B7B-9289-7FC7AB17E61E}" srcOrd="0" destOrd="0" presId="urn:microsoft.com/office/officeart/2009/3/layout/HorizontalOrganizationChart"/>
    <dgm:cxn modelId="{C61D24F6-FE1E-4F99-80A5-5B89D7375F79}" type="presParOf" srcId="{CE86C858-1C99-4B7B-9289-7FC7AB17E61E}" destId="{4CD220E0-1A6C-4128-B64D-9FBFA8B91CCF}" srcOrd="0" destOrd="0" presId="urn:microsoft.com/office/officeart/2009/3/layout/HorizontalOrganizationChart"/>
    <dgm:cxn modelId="{89E0711D-2CB5-4F46-A646-2950A4D69403}" type="presParOf" srcId="{4CD220E0-1A6C-4128-B64D-9FBFA8B91CCF}" destId="{97DD98FB-DE14-43C4-8A9A-2A3AF7134E10}" srcOrd="0" destOrd="0" presId="urn:microsoft.com/office/officeart/2009/3/layout/HorizontalOrganizationChart"/>
    <dgm:cxn modelId="{4C315408-2E40-4D6E-87FF-7119F22ED0F6}" type="presParOf" srcId="{4CD220E0-1A6C-4128-B64D-9FBFA8B91CCF}" destId="{A1A12FFF-1C21-4DBC-A396-6EC522476A53}" srcOrd="1" destOrd="0" presId="urn:microsoft.com/office/officeart/2009/3/layout/HorizontalOrganizationChart"/>
    <dgm:cxn modelId="{17C396EE-C5C1-4A52-B336-ADBC782923C3}" type="presParOf" srcId="{CE86C858-1C99-4B7B-9289-7FC7AB17E61E}" destId="{10F0A356-2B7A-412C-9689-C29CEB29841B}" srcOrd="1" destOrd="0" presId="urn:microsoft.com/office/officeart/2009/3/layout/HorizontalOrganizationChart"/>
    <dgm:cxn modelId="{59F76F6A-32F3-400A-8305-C0A4D190DDB3}" type="presParOf" srcId="{10F0A356-2B7A-412C-9689-C29CEB29841B}" destId="{EDCEC596-8F06-4F98-938B-C46E7DB82E9B}" srcOrd="0" destOrd="0" presId="urn:microsoft.com/office/officeart/2009/3/layout/HorizontalOrganizationChart"/>
    <dgm:cxn modelId="{7B731D71-A427-40AD-86F2-EF8F31F96EC1}" type="presParOf" srcId="{10F0A356-2B7A-412C-9689-C29CEB29841B}" destId="{C82F1471-3A01-41B5-A1FD-7C671CFC8749}" srcOrd="1" destOrd="0" presId="urn:microsoft.com/office/officeart/2009/3/layout/HorizontalOrganizationChart"/>
    <dgm:cxn modelId="{14803FC5-4BE0-4255-A57D-0BC56C479D69}" type="presParOf" srcId="{C82F1471-3A01-41B5-A1FD-7C671CFC8749}" destId="{08A5C4E3-B346-45CE-80B7-74239F0424A5}" srcOrd="0" destOrd="0" presId="urn:microsoft.com/office/officeart/2009/3/layout/HorizontalOrganizationChart"/>
    <dgm:cxn modelId="{F566C5CB-C635-4F35-9C20-1EC32421EEEC}" type="presParOf" srcId="{08A5C4E3-B346-45CE-80B7-74239F0424A5}" destId="{627A15D5-A01F-43B0-AC4D-FA267E879A59}" srcOrd="0" destOrd="0" presId="urn:microsoft.com/office/officeart/2009/3/layout/HorizontalOrganizationChart"/>
    <dgm:cxn modelId="{C699A77A-B7BD-45CA-9425-E5C76C01653A}" type="presParOf" srcId="{08A5C4E3-B346-45CE-80B7-74239F0424A5}" destId="{5DBC7DC9-E570-4D66-8E03-37646D14A2D7}" srcOrd="1" destOrd="0" presId="urn:microsoft.com/office/officeart/2009/3/layout/HorizontalOrganizationChart"/>
    <dgm:cxn modelId="{0B13708A-A990-4FCB-BE50-0D324A393806}" type="presParOf" srcId="{C82F1471-3A01-41B5-A1FD-7C671CFC8749}" destId="{8EE8C5E5-61EC-4C80-AD45-20AD37B0CE78}" srcOrd="1" destOrd="0" presId="urn:microsoft.com/office/officeart/2009/3/layout/HorizontalOrganizationChart"/>
    <dgm:cxn modelId="{7BABE441-35CD-40AE-9CBA-234A3A4D2354}" type="presParOf" srcId="{C82F1471-3A01-41B5-A1FD-7C671CFC8749}" destId="{BFCB8499-EB12-4D61-8E0C-3A071C6A7814}" srcOrd="2" destOrd="0" presId="urn:microsoft.com/office/officeart/2009/3/layout/HorizontalOrganizationChart"/>
    <dgm:cxn modelId="{6AAB0FF4-3480-465B-9B87-0BC8D1CBDC5C}" type="presParOf" srcId="{10F0A356-2B7A-412C-9689-C29CEB29841B}" destId="{1BB22D11-B4AC-4E2A-8B09-7745D92E77BD}" srcOrd="2" destOrd="0" presId="urn:microsoft.com/office/officeart/2009/3/layout/HorizontalOrganizationChart"/>
    <dgm:cxn modelId="{9B789B50-BF16-49B9-BF4F-ECAD3FAD2F73}" type="presParOf" srcId="{10F0A356-2B7A-412C-9689-C29CEB29841B}" destId="{E83DB8A1-5A5B-4ABC-91AA-761741CEC14D}" srcOrd="3" destOrd="0" presId="urn:microsoft.com/office/officeart/2009/3/layout/HorizontalOrganizationChart"/>
    <dgm:cxn modelId="{64EF88AA-7B4A-4742-B3F3-CC3C23D68681}" type="presParOf" srcId="{E83DB8A1-5A5B-4ABC-91AA-761741CEC14D}" destId="{06DFD254-7A47-40BF-9828-1D8D4283AF0A}" srcOrd="0" destOrd="0" presId="urn:microsoft.com/office/officeart/2009/3/layout/HorizontalOrganizationChart"/>
    <dgm:cxn modelId="{B49A3D66-DFEE-4E98-B3A6-BDDB1947A24E}" type="presParOf" srcId="{06DFD254-7A47-40BF-9828-1D8D4283AF0A}" destId="{6FEFA7FC-0D84-4203-8868-D58221F8DE14}" srcOrd="0" destOrd="0" presId="urn:microsoft.com/office/officeart/2009/3/layout/HorizontalOrganizationChart"/>
    <dgm:cxn modelId="{4B407498-8C54-43B6-8EF5-FF37BCAB1E20}" type="presParOf" srcId="{06DFD254-7A47-40BF-9828-1D8D4283AF0A}" destId="{6B84A4B4-8BF9-4BD1-AB59-35B19D7C1BA4}" srcOrd="1" destOrd="0" presId="urn:microsoft.com/office/officeart/2009/3/layout/HorizontalOrganizationChart"/>
    <dgm:cxn modelId="{1632B201-5E20-4DC6-AD9A-2035AD239323}" type="presParOf" srcId="{E83DB8A1-5A5B-4ABC-91AA-761741CEC14D}" destId="{EC8157C1-D6CF-46BE-ABEF-7B84D0ADAD1E}" srcOrd="1" destOrd="0" presId="urn:microsoft.com/office/officeart/2009/3/layout/HorizontalOrganizationChart"/>
    <dgm:cxn modelId="{A01E9D46-4647-4208-938E-E83FCA652B9D}" type="presParOf" srcId="{E83DB8A1-5A5B-4ABC-91AA-761741CEC14D}" destId="{2A4E0A7E-0012-4481-83C6-A18EC484D9B6}" srcOrd="2" destOrd="0" presId="urn:microsoft.com/office/officeart/2009/3/layout/HorizontalOrganizationChart"/>
    <dgm:cxn modelId="{D819EB18-02BF-4B89-9AC5-4DBD6957B890}" type="presParOf" srcId="{10F0A356-2B7A-412C-9689-C29CEB29841B}" destId="{C14904E2-D59B-4512-9567-0AE31A82B998}" srcOrd="4" destOrd="0" presId="urn:microsoft.com/office/officeart/2009/3/layout/HorizontalOrganizationChart"/>
    <dgm:cxn modelId="{A1DF8CAB-0498-4DB1-9707-064E9C3D3D73}" type="presParOf" srcId="{10F0A356-2B7A-412C-9689-C29CEB29841B}" destId="{F23856D6-D42D-4C90-869B-5BA6DEFF04BC}" srcOrd="5" destOrd="0" presId="urn:microsoft.com/office/officeart/2009/3/layout/HorizontalOrganizationChart"/>
    <dgm:cxn modelId="{78E4E317-E5D4-40D9-BB91-D6D412D192B6}" type="presParOf" srcId="{F23856D6-D42D-4C90-869B-5BA6DEFF04BC}" destId="{67FCEF7A-194A-4FB7-9647-EBC4D331273E}" srcOrd="0" destOrd="0" presId="urn:microsoft.com/office/officeart/2009/3/layout/HorizontalOrganizationChart"/>
    <dgm:cxn modelId="{41354EA0-8BC3-4802-BAB3-95A5CEDEB66E}" type="presParOf" srcId="{67FCEF7A-194A-4FB7-9647-EBC4D331273E}" destId="{282AC69D-6A3D-4088-B8BA-5D0F97FC5810}" srcOrd="0" destOrd="0" presId="urn:microsoft.com/office/officeart/2009/3/layout/HorizontalOrganizationChart"/>
    <dgm:cxn modelId="{239C781D-C91B-416E-8F58-9E57A30F7508}" type="presParOf" srcId="{67FCEF7A-194A-4FB7-9647-EBC4D331273E}" destId="{F00CEC0B-3C26-4136-A56A-973AA93DEF97}" srcOrd="1" destOrd="0" presId="urn:microsoft.com/office/officeart/2009/3/layout/HorizontalOrganizationChart"/>
    <dgm:cxn modelId="{A16B7BC2-FF0F-4F2F-9255-FAB885B47D19}" type="presParOf" srcId="{F23856D6-D42D-4C90-869B-5BA6DEFF04BC}" destId="{93213E3A-0D8E-4949-85A7-D1A67299FAAC}" srcOrd="1" destOrd="0" presId="urn:microsoft.com/office/officeart/2009/3/layout/HorizontalOrganizationChart"/>
    <dgm:cxn modelId="{324ACECD-542B-45EA-AA6D-0391322A53E3}" type="presParOf" srcId="{F23856D6-D42D-4C90-869B-5BA6DEFF04BC}" destId="{2F3BD5CD-2A17-4B08-AA82-CB4D6957973C}" srcOrd="2" destOrd="0" presId="urn:microsoft.com/office/officeart/2009/3/layout/HorizontalOrganizationChart"/>
    <dgm:cxn modelId="{C7E0C40D-6686-4486-9E00-22356BD45EAC}" type="presParOf" srcId="{10F0A356-2B7A-412C-9689-C29CEB29841B}" destId="{2407EF96-5117-4C84-A455-0595B8C3F966}" srcOrd="6" destOrd="0" presId="urn:microsoft.com/office/officeart/2009/3/layout/HorizontalOrganizationChart"/>
    <dgm:cxn modelId="{0CD0862E-E308-4797-88D7-1521554D126E}" type="presParOf" srcId="{10F0A356-2B7A-412C-9689-C29CEB29841B}" destId="{E7DF102E-D91C-4D07-956D-016F9AF3CDE8}" srcOrd="7" destOrd="0" presId="urn:microsoft.com/office/officeart/2009/3/layout/HorizontalOrganizationChart"/>
    <dgm:cxn modelId="{21173630-7BE8-4050-A030-2DE5D23BAE26}" type="presParOf" srcId="{E7DF102E-D91C-4D07-956D-016F9AF3CDE8}" destId="{0F312AA4-E671-4160-825C-53C8131EF3D4}" srcOrd="0" destOrd="0" presId="urn:microsoft.com/office/officeart/2009/3/layout/HorizontalOrganizationChart"/>
    <dgm:cxn modelId="{66F11D5D-1C06-4E39-84B2-9FA5DC60EE91}" type="presParOf" srcId="{0F312AA4-E671-4160-825C-53C8131EF3D4}" destId="{915A18CB-115A-4CD5-AFCA-B74A5BEBF226}" srcOrd="0" destOrd="0" presId="urn:microsoft.com/office/officeart/2009/3/layout/HorizontalOrganizationChart"/>
    <dgm:cxn modelId="{19E19EC9-055A-499E-8160-95F2D9862AF2}" type="presParOf" srcId="{0F312AA4-E671-4160-825C-53C8131EF3D4}" destId="{054FEF84-4570-49DA-8EC8-B0304D02DEB3}" srcOrd="1" destOrd="0" presId="urn:microsoft.com/office/officeart/2009/3/layout/HorizontalOrganizationChart"/>
    <dgm:cxn modelId="{86395E09-5EE6-4C37-A14D-0EA2D708D807}" type="presParOf" srcId="{E7DF102E-D91C-4D07-956D-016F9AF3CDE8}" destId="{89825C47-9C7B-4F56-B1C4-4EC7784931B6}" srcOrd="1" destOrd="0" presId="urn:microsoft.com/office/officeart/2009/3/layout/HorizontalOrganizationChart"/>
    <dgm:cxn modelId="{C48A5EE6-1D3A-4160-90B5-7F87B96FC646}" type="presParOf" srcId="{E7DF102E-D91C-4D07-956D-016F9AF3CDE8}" destId="{7A53892B-3CED-48F4-A0B8-FF15ED7EFA1A}" srcOrd="2" destOrd="0" presId="urn:microsoft.com/office/officeart/2009/3/layout/HorizontalOrganizationChart"/>
    <dgm:cxn modelId="{01784B3C-7E78-47C2-A6DB-FA9A7B76444B}" type="presParOf" srcId="{10F0A356-2B7A-412C-9689-C29CEB29841B}" destId="{28115352-59EF-41C4-8FDA-AD208EB7C762}" srcOrd="8" destOrd="0" presId="urn:microsoft.com/office/officeart/2009/3/layout/HorizontalOrganizationChart"/>
    <dgm:cxn modelId="{E71578C6-55C8-4BB3-85B2-13764C3A2728}" type="presParOf" srcId="{10F0A356-2B7A-412C-9689-C29CEB29841B}" destId="{C9ED5EAC-AE22-4CF7-9804-1DF55746C009}" srcOrd="9" destOrd="0" presId="urn:microsoft.com/office/officeart/2009/3/layout/HorizontalOrganizationChart"/>
    <dgm:cxn modelId="{63357C81-DA64-4888-8029-07C5FC52852B}" type="presParOf" srcId="{C9ED5EAC-AE22-4CF7-9804-1DF55746C009}" destId="{43B244D4-3C9A-42A4-8579-885DCC3D1A0F}" srcOrd="0" destOrd="0" presId="urn:microsoft.com/office/officeart/2009/3/layout/HorizontalOrganizationChart"/>
    <dgm:cxn modelId="{22132F75-FC8E-4910-9203-CFD3FE584C08}" type="presParOf" srcId="{43B244D4-3C9A-42A4-8579-885DCC3D1A0F}" destId="{46E52EF8-9C04-4F42-9370-4A828AF3B625}" srcOrd="0" destOrd="0" presId="urn:microsoft.com/office/officeart/2009/3/layout/HorizontalOrganizationChart"/>
    <dgm:cxn modelId="{C0C1FCDA-F93E-4444-A58F-790D9A81E1B1}" type="presParOf" srcId="{43B244D4-3C9A-42A4-8579-885DCC3D1A0F}" destId="{92D2DDA7-205B-4013-8E12-357154549738}" srcOrd="1" destOrd="0" presId="urn:microsoft.com/office/officeart/2009/3/layout/HorizontalOrganizationChart"/>
    <dgm:cxn modelId="{4A99D587-F443-4406-80C7-D7FCD8F335EF}" type="presParOf" srcId="{C9ED5EAC-AE22-4CF7-9804-1DF55746C009}" destId="{D3AB2FF6-D55B-46EC-943C-C85A80499604}" srcOrd="1" destOrd="0" presId="urn:microsoft.com/office/officeart/2009/3/layout/HorizontalOrganizationChart"/>
    <dgm:cxn modelId="{167A652B-6112-4FA6-B28B-EDCBEA83CE6B}" type="presParOf" srcId="{C9ED5EAC-AE22-4CF7-9804-1DF55746C009}" destId="{F15095EC-7C4B-45C7-99EE-A77A56C9AF76}" srcOrd="2" destOrd="0" presId="urn:microsoft.com/office/officeart/2009/3/layout/HorizontalOrganizationChart"/>
    <dgm:cxn modelId="{F2B9D889-0B68-41D2-A011-7D56D1A18406}" type="presParOf" srcId="{CE86C858-1C99-4B7B-9289-7FC7AB17E61E}" destId="{72CBF34B-EC07-4C76-9607-B58A9CC5B230}" srcOrd="2" destOrd="0" presId="urn:microsoft.com/office/officeart/2009/3/layout/HorizontalOrganizationChart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hierarchy3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smtClean="0"/>
            <a:t>مشورت در مقام طراحی قانون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E92E7898-4017-489A-9BB4-602213ADB156}">
      <dgm:prSet/>
      <dgm:spPr/>
      <dgm:t>
        <a:bodyPr/>
        <a:lstStyle/>
        <a:p>
          <a:pPr rtl="1"/>
          <a:r>
            <a:rPr lang="fa-IR" smtClean="0"/>
            <a:t>روش فعلی: عقد بیع</a:t>
          </a:r>
          <a:endParaRPr lang="fa-IR" dirty="0" smtClean="0"/>
        </a:p>
      </dgm:t>
    </dgm:pt>
    <dgm:pt modelId="{CCB14D8B-50F7-4658-A5B2-C170AB597153}" type="parTrans" cxnId="{5D6F23E7-6B7F-4CD8-B6B3-E9C881AACA01}">
      <dgm:prSet/>
      <dgm:spPr/>
      <dgm:t>
        <a:bodyPr/>
        <a:lstStyle/>
        <a:p>
          <a:pPr rtl="1"/>
          <a:endParaRPr lang="en-US"/>
        </a:p>
      </dgm:t>
    </dgm:pt>
    <dgm:pt modelId="{A00B2BD5-2D5C-4C02-8906-D91776E68DF3}" type="sibTrans" cxnId="{5D6F23E7-6B7F-4CD8-B6B3-E9C881AACA01}">
      <dgm:prSet/>
      <dgm:spPr/>
      <dgm:t>
        <a:bodyPr/>
        <a:lstStyle/>
        <a:p>
          <a:pPr rtl="1"/>
          <a:endParaRPr lang="en-US"/>
        </a:p>
      </dgm:t>
    </dgm:pt>
    <dgm:pt modelId="{9CE3CB29-7D17-4279-A2B6-A68EDCD92023}">
      <dgm:prSet/>
      <dgm:spPr/>
      <dgm:t>
        <a:bodyPr/>
        <a:lstStyle/>
        <a:p>
          <a:pPr rtl="1"/>
          <a:r>
            <a:rPr lang="fa-IR" smtClean="0"/>
            <a:t>روش پیشنهادی: عقد جُعاله و اعلام عمومی</a:t>
          </a:r>
          <a:endParaRPr lang="fa-IR" dirty="0" smtClean="0"/>
        </a:p>
      </dgm:t>
    </dgm:pt>
    <dgm:pt modelId="{DFF4B803-5417-4134-836F-E8848ED3FB31}" type="parTrans" cxnId="{6EE90A57-8762-4B70-98ED-3333451D9CAB}">
      <dgm:prSet/>
      <dgm:spPr/>
      <dgm:t>
        <a:bodyPr/>
        <a:lstStyle/>
        <a:p>
          <a:pPr rtl="1"/>
          <a:endParaRPr lang="en-US"/>
        </a:p>
      </dgm:t>
    </dgm:pt>
    <dgm:pt modelId="{CCD28E5C-BF31-4E92-BBB7-5F0B929547C9}" type="sibTrans" cxnId="{6EE90A57-8762-4B70-98ED-3333451D9CAB}">
      <dgm:prSet/>
      <dgm:spPr/>
      <dgm:t>
        <a:bodyPr/>
        <a:lstStyle/>
        <a:p>
          <a:pPr rtl="1"/>
          <a:endParaRPr lang="en-US"/>
        </a:p>
      </dgm:t>
    </dgm:pt>
    <dgm:pt modelId="{9BC41948-EB7C-4FB1-93DD-356F2462860C}">
      <dgm:prSet/>
      <dgm:spPr/>
      <dgm:t>
        <a:bodyPr/>
        <a:lstStyle/>
        <a:p>
          <a:pPr rtl="1"/>
          <a:r>
            <a:rPr lang="fa-IR" smtClean="0"/>
            <a:t>تضمین کیفیت قانون:</a:t>
          </a:r>
          <a:endParaRPr lang="fa-IR" dirty="0" smtClean="0"/>
        </a:p>
      </dgm:t>
    </dgm:pt>
    <dgm:pt modelId="{D64FB843-C591-4DA7-9391-EF7641FEF888}" type="parTrans" cxnId="{D1980495-0D17-475A-BA38-544A333DF7D4}">
      <dgm:prSet/>
      <dgm:spPr/>
      <dgm:t>
        <a:bodyPr/>
        <a:lstStyle/>
        <a:p>
          <a:pPr rtl="1"/>
          <a:endParaRPr lang="en-US"/>
        </a:p>
      </dgm:t>
    </dgm:pt>
    <dgm:pt modelId="{1D64AFC7-D675-4A68-845B-2814BB859C49}" type="sibTrans" cxnId="{D1980495-0D17-475A-BA38-544A333DF7D4}">
      <dgm:prSet/>
      <dgm:spPr/>
      <dgm:t>
        <a:bodyPr/>
        <a:lstStyle/>
        <a:p>
          <a:pPr rtl="1"/>
          <a:endParaRPr lang="en-US"/>
        </a:p>
      </dgm:t>
    </dgm:pt>
    <dgm:pt modelId="{0FFE4DD9-DD4E-4293-98A4-F507868FE053}">
      <dgm:prSet/>
      <dgm:spPr/>
      <dgm:t>
        <a:bodyPr/>
        <a:lstStyle/>
        <a:p>
          <a:pPr rtl="1"/>
          <a:r>
            <a:rPr lang="fa-IR" smtClean="0"/>
            <a:t>جُعاله یافتن ایراد(های) اساسی در متن پیشنهادی</a:t>
          </a:r>
          <a:endParaRPr lang="fa-IR" dirty="0" smtClean="0"/>
        </a:p>
      </dgm:t>
    </dgm:pt>
    <dgm:pt modelId="{C6E2AAF5-BAF5-4AAC-813E-F0892B62AB88}" type="parTrans" cxnId="{FCD0A3AC-C194-4BC7-9DBA-77C8E139211D}">
      <dgm:prSet/>
      <dgm:spPr/>
      <dgm:t>
        <a:bodyPr/>
        <a:lstStyle/>
        <a:p>
          <a:pPr rtl="1"/>
          <a:endParaRPr lang="en-US"/>
        </a:p>
      </dgm:t>
    </dgm:pt>
    <dgm:pt modelId="{25B6E008-1943-4339-AD9A-468F8E3707FC}" type="sibTrans" cxnId="{FCD0A3AC-C194-4BC7-9DBA-77C8E139211D}">
      <dgm:prSet/>
      <dgm:spPr/>
      <dgm:t>
        <a:bodyPr/>
        <a:lstStyle/>
        <a:p>
          <a:pPr rtl="1"/>
          <a:endParaRPr lang="en-US"/>
        </a:p>
      </dgm:t>
    </dgm:pt>
    <dgm:pt modelId="{0AA33FB8-6720-4ACB-8F0B-405C5CADA6BD}">
      <dgm:prSet/>
      <dgm:spPr/>
      <dgm:t>
        <a:bodyPr/>
        <a:lstStyle/>
        <a:p>
          <a:pPr rtl="1"/>
          <a:r>
            <a:rPr lang="fa-IR" smtClean="0"/>
            <a:t>جایزه از محل تنبیه برنده</a:t>
          </a:r>
          <a:endParaRPr lang="fa-IR" dirty="0" smtClean="0"/>
        </a:p>
      </dgm:t>
    </dgm:pt>
    <dgm:pt modelId="{7210CE52-707C-4245-ABD1-9F4E4E2C524B}" type="parTrans" cxnId="{F674B4AB-0CBA-4256-8C79-FE022C2F7391}">
      <dgm:prSet/>
      <dgm:spPr/>
      <dgm:t>
        <a:bodyPr/>
        <a:lstStyle/>
        <a:p>
          <a:pPr rtl="1"/>
          <a:endParaRPr lang="en-US"/>
        </a:p>
      </dgm:t>
    </dgm:pt>
    <dgm:pt modelId="{380A545A-2CEA-447C-A041-B5B2C6D442CA}" type="sibTrans" cxnId="{F674B4AB-0CBA-4256-8C79-FE022C2F7391}">
      <dgm:prSet/>
      <dgm:spPr/>
      <dgm:t>
        <a:bodyPr/>
        <a:lstStyle/>
        <a:p>
          <a:pPr rtl="1"/>
          <a:endParaRPr lang="en-US"/>
        </a:p>
      </dgm:t>
    </dgm:pt>
    <dgm:pt modelId="{23921423-3445-48D1-8B20-32E60BE37550}">
      <dgm:prSet/>
      <dgm:spPr/>
      <dgm:t>
        <a:bodyPr/>
        <a:lstStyle/>
        <a:p>
          <a:pPr rtl="1"/>
          <a:r>
            <a:rPr lang="fa-IR" smtClean="0"/>
            <a:t>مشارکت‌گیری در انجام اصلاحات جزئی</a:t>
          </a:r>
          <a:endParaRPr lang="fa-IR" dirty="0" smtClean="0"/>
        </a:p>
      </dgm:t>
    </dgm:pt>
    <dgm:pt modelId="{6003876C-037A-4C73-8AB8-5A06230C7E19}" type="par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935340B5-0E2F-4AFF-9578-4B95D9F4A660}" type="sibTrans" cxnId="{6EC2B1A6-CA40-490D-B707-1090C07A0754}">
      <dgm:prSet/>
      <dgm:spPr/>
      <dgm:t>
        <a:bodyPr/>
        <a:lstStyle/>
        <a:p>
          <a:pPr rtl="1"/>
          <a:endParaRPr lang="en-US"/>
        </a:p>
      </dgm:t>
    </dgm:pt>
    <dgm:pt modelId="{7AA54C0B-F230-44EA-8E9F-6D2581BA506D}">
      <dgm:prSet/>
      <dgm:spPr/>
      <dgm:t>
        <a:bodyPr/>
        <a:lstStyle/>
        <a:p>
          <a:pPr rtl="1"/>
          <a:r>
            <a:rPr lang="fa-IR" dirty="0" smtClean="0"/>
            <a:t>تعیین جوایز خرد برای جلب پیشنهادات اصلاحی خرد</a:t>
          </a:r>
        </a:p>
      </dgm:t>
    </dgm:pt>
    <dgm:pt modelId="{5FC9D919-BBCC-4BC6-9AE2-8408623BC368}" type="parTrans" cxnId="{93E3541F-34DD-4A9C-A771-2D9189401024}">
      <dgm:prSet/>
      <dgm:spPr/>
      <dgm:t>
        <a:bodyPr/>
        <a:lstStyle/>
        <a:p>
          <a:pPr rtl="1"/>
          <a:endParaRPr lang="en-US"/>
        </a:p>
      </dgm:t>
    </dgm:pt>
    <dgm:pt modelId="{71CD8F07-51F4-4688-9C43-4511984B03B0}" type="sibTrans" cxnId="{93E3541F-34DD-4A9C-A771-2D9189401024}">
      <dgm:prSet/>
      <dgm:spPr/>
      <dgm:t>
        <a:bodyPr/>
        <a:lstStyle/>
        <a:p>
          <a:pPr rtl="1"/>
          <a:endParaRPr lang="en-US"/>
        </a:p>
      </dgm:t>
    </dgm:pt>
    <dgm:pt modelId="{94272A6D-9C6A-49EE-940A-A5A6882215E9}">
      <dgm:prSet/>
      <dgm:spPr/>
      <dgm:t>
        <a:bodyPr/>
        <a:lstStyle/>
        <a:p>
          <a:pPr rtl="1"/>
          <a:endParaRPr lang="en-US" dirty="0"/>
        </a:p>
      </dgm:t>
    </dgm:pt>
    <dgm:pt modelId="{819D315A-E074-4ED1-A744-34C51631A09B}" type="parTrans" cxnId="{47FE1807-C6D2-4CF2-B1C8-A4CB89E5EC53}">
      <dgm:prSet/>
      <dgm:spPr/>
      <dgm:t>
        <a:bodyPr/>
        <a:lstStyle/>
        <a:p>
          <a:pPr rtl="1"/>
          <a:endParaRPr lang="en-US"/>
        </a:p>
      </dgm:t>
    </dgm:pt>
    <dgm:pt modelId="{3C33F045-FC77-4E34-A72E-4EF4298880A3}" type="sibTrans" cxnId="{47FE1807-C6D2-4CF2-B1C8-A4CB89E5EC53}">
      <dgm:prSet/>
      <dgm:spPr/>
      <dgm:t>
        <a:bodyPr/>
        <a:lstStyle/>
        <a:p>
          <a:pPr rtl="1"/>
          <a:endParaRPr lang="en-US"/>
        </a:p>
      </dgm:t>
    </dgm:pt>
    <dgm:pt modelId="{D4A0DA18-D753-4B5A-B1A2-89E312D07246}" type="pres">
      <dgm:prSet presAssocID="{DD92B6B9-DE2E-47A2-A791-2AF9841D342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BC538105-015D-495B-8342-92A7E1E5D041}" type="pres">
      <dgm:prSet presAssocID="{3EF0778D-1FE3-403E-89A3-6C62227D55D3}" presName="root" presStyleCnt="0"/>
      <dgm:spPr/>
    </dgm:pt>
    <dgm:pt modelId="{BEA334FB-3562-4D1D-8858-E8FDC3843D2C}" type="pres">
      <dgm:prSet presAssocID="{3EF0778D-1FE3-403E-89A3-6C62227D55D3}" presName="rootComposite" presStyleCnt="0"/>
      <dgm:spPr/>
    </dgm:pt>
    <dgm:pt modelId="{7D4274A2-D3CE-471E-9DBE-EB9D3AEE4F12}" type="pres">
      <dgm:prSet presAssocID="{3EF0778D-1FE3-403E-89A3-6C62227D55D3}" presName="rootText" presStyleLbl="node1" presStyleIdx="0" presStyleCnt="3"/>
      <dgm:spPr/>
      <dgm:t>
        <a:bodyPr/>
        <a:lstStyle/>
        <a:p>
          <a:pPr rtl="1"/>
          <a:endParaRPr lang="fa-IR"/>
        </a:p>
      </dgm:t>
    </dgm:pt>
    <dgm:pt modelId="{7E919070-A36D-428B-BCE0-984131AEB8E0}" type="pres">
      <dgm:prSet presAssocID="{3EF0778D-1FE3-403E-89A3-6C62227D55D3}" presName="rootConnector" presStyleLbl="node1" presStyleIdx="0" presStyleCnt="3"/>
      <dgm:spPr/>
      <dgm:t>
        <a:bodyPr/>
        <a:lstStyle/>
        <a:p>
          <a:pPr rtl="1"/>
          <a:endParaRPr lang="fa-IR"/>
        </a:p>
      </dgm:t>
    </dgm:pt>
    <dgm:pt modelId="{5E34692B-DCAB-42EB-86A2-D4CA3B276D88}" type="pres">
      <dgm:prSet presAssocID="{3EF0778D-1FE3-403E-89A3-6C62227D55D3}" presName="childShape" presStyleCnt="0"/>
      <dgm:spPr/>
    </dgm:pt>
    <dgm:pt modelId="{855381AE-59EC-48D2-AF90-9ACEEC26865A}" type="pres">
      <dgm:prSet presAssocID="{CCB14D8B-50F7-4658-A5B2-C170AB597153}" presName="Name13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6BE4B257-5843-4691-8BB9-A0B4B2E56741}" type="pres">
      <dgm:prSet presAssocID="{E92E7898-4017-489A-9BB4-602213ADB156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FD64235-29E5-4AE2-8C01-9176CBF72476}" type="pres">
      <dgm:prSet presAssocID="{DFF4B803-5417-4134-836F-E8848ED3FB31}" presName="Name13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99B05B95-16ED-4348-8D77-CA1ABEB16E91}" type="pres">
      <dgm:prSet presAssocID="{9CE3CB29-7D17-4279-A2B6-A68EDCD9202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C6489C-DF8E-4B77-82A1-67848B640704}" type="pres">
      <dgm:prSet presAssocID="{9BC41948-EB7C-4FB1-93DD-356F2462860C}" presName="root" presStyleCnt="0"/>
      <dgm:spPr/>
    </dgm:pt>
    <dgm:pt modelId="{C5FFA8A9-1B97-469A-8A5E-1196923E2C3A}" type="pres">
      <dgm:prSet presAssocID="{9BC41948-EB7C-4FB1-93DD-356F2462860C}" presName="rootComposite" presStyleCnt="0"/>
      <dgm:spPr/>
    </dgm:pt>
    <dgm:pt modelId="{F9E15F0D-8C86-4B40-850D-D5BAF898D80F}" type="pres">
      <dgm:prSet presAssocID="{9BC41948-EB7C-4FB1-93DD-356F2462860C}" presName="rootText" presStyleLbl="node1" presStyleIdx="1" presStyleCnt="3"/>
      <dgm:spPr/>
      <dgm:t>
        <a:bodyPr/>
        <a:lstStyle/>
        <a:p>
          <a:pPr rtl="1"/>
          <a:endParaRPr lang="fa-IR"/>
        </a:p>
      </dgm:t>
    </dgm:pt>
    <dgm:pt modelId="{B17C368D-EA5D-4F5F-85B4-BBD588B30227}" type="pres">
      <dgm:prSet presAssocID="{9BC41948-EB7C-4FB1-93DD-356F2462860C}" presName="rootConnector" presStyleLbl="node1" presStyleIdx="1" presStyleCnt="3"/>
      <dgm:spPr/>
      <dgm:t>
        <a:bodyPr/>
        <a:lstStyle/>
        <a:p>
          <a:pPr rtl="1"/>
          <a:endParaRPr lang="fa-IR"/>
        </a:p>
      </dgm:t>
    </dgm:pt>
    <dgm:pt modelId="{041C9B84-73CD-4FD5-BF91-9BF9150789CF}" type="pres">
      <dgm:prSet presAssocID="{9BC41948-EB7C-4FB1-93DD-356F2462860C}" presName="childShape" presStyleCnt="0"/>
      <dgm:spPr/>
    </dgm:pt>
    <dgm:pt modelId="{6BDBA4F8-A69A-4F16-AC58-547AA5979C4E}" type="pres">
      <dgm:prSet presAssocID="{C6E2AAF5-BAF5-4AAC-813E-F0892B62AB88}" presName="Name13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783E548B-94F9-4386-86C1-89FA7DF46588}" type="pres">
      <dgm:prSet presAssocID="{0FFE4DD9-DD4E-4293-98A4-F507868FE053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9CB7BAA-1C0C-4701-AC5D-AB04D450C821}" type="pres">
      <dgm:prSet presAssocID="{7210CE52-707C-4245-ABD1-9F4E4E2C524B}" presName="Name13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D116D51-C807-4D20-B2D1-BBBD40B515E5}" type="pres">
      <dgm:prSet presAssocID="{0AA33FB8-6720-4ACB-8F0B-405C5CADA6BD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89DD4B-7AD2-4ECC-B96F-908A71182E3E}" type="pres">
      <dgm:prSet presAssocID="{23921423-3445-48D1-8B20-32E60BE37550}" presName="root" presStyleCnt="0"/>
      <dgm:spPr/>
    </dgm:pt>
    <dgm:pt modelId="{0FB0D098-7A72-410C-B9EE-69E60497AF6C}" type="pres">
      <dgm:prSet presAssocID="{23921423-3445-48D1-8B20-32E60BE37550}" presName="rootComposite" presStyleCnt="0"/>
      <dgm:spPr/>
    </dgm:pt>
    <dgm:pt modelId="{2F009DB6-04A1-439D-BF7A-6F3109C1B8F2}" type="pres">
      <dgm:prSet presAssocID="{23921423-3445-48D1-8B20-32E60BE37550}" presName="rootText" presStyleLbl="node1" presStyleIdx="2" presStyleCnt="3"/>
      <dgm:spPr/>
      <dgm:t>
        <a:bodyPr/>
        <a:lstStyle/>
        <a:p>
          <a:pPr rtl="1"/>
          <a:endParaRPr lang="fa-IR"/>
        </a:p>
      </dgm:t>
    </dgm:pt>
    <dgm:pt modelId="{8BD9A5C4-48B3-41A1-BDAE-0D15AA9B555B}" type="pres">
      <dgm:prSet presAssocID="{23921423-3445-48D1-8B20-32E60BE37550}" presName="rootConnector" presStyleLbl="node1" presStyleIdx="2" presStyleCnt="3"/>
      <dgm:spPr/>
      <dgm:t>
        <a:bodyPr/>
        <a:lstStyle/>
        <a:p>
          <a:pPr rtl="1"/>
          <a:endParaRPr lang="fa-IR"/>
        </a:p>
      </dgm:t>
    </dgm:pt>
    <dgm:pt modelId="{F4E231BD-8202-4DB9-B7B4-9D2C34D14F6D}" type="pres">
      <dgm:prSet presAssocID="{23921423-3445-48D1-8B20-32E60BE37550}" presName="childShape" presStyleCnt="0"/>
      <dgm:spPr/>
    </dgm:pt>
    <dgm:pt modelId="{87089948-8579-4CFA-9F26-C48EA4D67B25}" type="pres">
      <dgm:prSet presAssocID="{5FC9D919-BBCC-4BC6-9AE2-8408623BC368}" presName="Name13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06BC9A8E-B29D-4C78-AD63-FAD33D3BB099}" type="pres">
      <dgm:prSet presAssocID="{7AA54C0B-F230-44EA-8E9F-6D2581BA506D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B1C-0632-42EA-984F-B6748E28840A}" type="pres">
      <dgm:prSet presAssocID="{819D315A-E074-4ED1-A744-34C51631A09B}" presName="Name13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C78193CF-77C1-4B6D-BFB8-38EF82A3BCFF}" type="pres">
      <dgm:prSet presAssocID="{94272A6D-9C6A-49EE-940A-A5A6882215E9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02598CA-564C-4440-AE95-8FC9F65582ED}" type="presOf" srcId="{DD92B6B9-DE2E-47A2-A791-2AF9841D3423}" destId="{D4A0DA18-D753-4B5A-B1A2-89E312D07246}" srcOrd="0" destOrd="0" presId="urn:microsoft.com/office/officeart/2005/8/layout/hierarchy3"/>
    <dgm:cxn modelId="{5D6F23E7-6B7F-4CD8-B6B3-E9C881AACA01}" srcId="{3EF0778D-1FE3-403E-89A3-6C62227D55D3}" destId="{E92E7898-4017-489A-9BB4-602213ADB156}" srcOrd="0" destOrd="0" parTransId="{CCB14D8B-50F7-4658-A5B2-C170AB597153}" sibTransId="{A00B2BD5-2D5C-4C02-8906-D91776E68DF3}"/>
    <dgm:cxn modelId="{345FACF8-D8A2-472E-BC05-B81C238C64E9}" type="presOf" srcId="{23921423-3445-48D1-8B20-32E60BE37550}" destId="{8BD9A5C4-48B3-41A1-BDAE-0D15AA9B555B}" srcOrd="1" destOrd="0" presId="urn:microsoft.com/office/officeart/2005/8/layout/hierarchy3"/>
    <dgm:cxn modelId="{AB8CE8DA-ED42-4F54-9777-D528B541E3FB}" type="presOf" srcId="{819D315A-E074-4ED1-A744-34C51631A09B}" destId="{A421DB1C-0632-42EA-984F-B6748E28840A}" srcOrd="0" destOrd="0" presId="urn:microsoft.com/office/officeart/2005/8/layout/hierarchy3"/>
    <dgm:cxn modelId="{F2D6CA9A-804D-43CF-B075-912EB683AF11}" type="presOf" srcId="{5FC9D919-BBCC-4BC6-9AE2-8408623BC368}" destId="{87089948-8579-4CFA-9F26-C48EA4D67B25}" srcOrd="0" destOrd="0" presId="urn:microsoft.com/office/officeart/2005/8/layout/hierarchy3"/>
    <dgm:cxn modelId="{95C7D8A6-7B39-47E0-9E21-45B6CE5ACAD2}" type="presOf" srcId="{9BC41948-EB7C-4FB1-93DD-356F2462860C}" destId="{F9E15F0D-8C86-4B40-850D-D5BAF898D80F}" srcOrd="0" destOrd="0" presId="urn:microsoft.com/office/officeart/2005/8/layout/hierarchy3"/>
    <dgm:cxn modelId="{F674B4AB-0CBA-4256-8C79-FE022C2F7391}" srcId="{9BC41948-EB7C-4FB1-93DD-356F2462860C}" destId="{0AA33FB8-6720-4ACB-8F0B-405C5CADA6BD}" srcOrd="1" destOrd="0" parTransId="{7210CE52-707C-4245-ABD1-9F4E4E2C524B}" sibTransId="{380A545A-2CEA-447C-A041-B5B2C6D442CA}"/>
    <dgm:cxn modelId="{94AF1677-61D9-472B-875D-031BAEA50FC8}" type="presOf" srcId="{0FFE4DD9-DD4E-4293-98A4-F507868FE053}" destId="{783E548B-94F9-4386-86C1-89FA7DF46588}" srcOrd="0" destOrd="0" presId="urn:microsoft.com/office/officeart/2005/8/layout/hierarchy3"/>
    <dgm:cxn modelId="{47FE1807-C6D2-4CF2-B1C8-A4CB89E5EC53}" srcId="{23921423-3445-48D1-8B20-32E60BE37550}" destId="{94272A6D-9C6A-49EE-940A-A5A6882215E9}" srcOrd="1" destOrd="0" parTransId="{819D315A-E074-4ED1-A744-34C51631A09B}" sibTransId="{3C33F045-FC77-4E34-A72E-4EF4298880A3}"/>
    <dgm:cxn modelId="{932C3D24-A3D2-4193-BA5F-0DDFB690B81A}" type="presOf" srcId="{94272A6D-9C6A-49EE-940A-A5A6882215E9}" destId="{C78193CF-77C1-4B6D-BFB8-38EF82A3BCFF}" srcOrd="0" destOrd="0" presId="urn:microsoft.com/office/officeart/2005/8/layout/hierarchy3"/>
    <dgm:cxn modelId="{B8DE0E57-650E-45B3-B0A6-4E2791290DA8}" type="presOf" srcId="{9BC41948-EB7C-4FB1-93DD-356F2462860C}" destId="{B17C368D-EA5D-4F5F-85B4-BBD588B30227}" srcOrd="1" destOrd="0" presId="urn:microsoft.com/office/officeart/2005/8/layout/hierarchy3"/>
    <dgm:cxn modelId="{C05A65FF-A841-4DB4-A13E-CD72BD985A99}" type="presOf" srcId="{7AA54C0B-F230-44EA-8E9F-6D2581BA506D}" destId="{06BC9A8E-B29D-4C78-AD63-FAD33D3BB099}" srcOrd="0" destOrd="0" presId="urn:microsoft.com/office/officeart/2005/8/layout/hierarchy3"/>
    <dgm:cxn modelId="{38BCCFEF-968C-4BE9-9ECA-2480E94A188E}" type="presOf" srcId="{E92E7898-4017-489A-9BB4-602213ADB156}" destId="{6BE4B257-5843-4691-8BB9-A0B4B2E56741}" srcOrd="0" destOrd="0" presId="urn:microsoft.com/office/officeart/2005/8/layout/hierarchy3"/>
    <dgm:cxn modelId="{8B256321-1136-4026-9AEC-A471FA095CA4}" type="presOf" srcId="{CCB14D8B-50F7-4658-A5B2-C170AB597153}" destId="{855381AE-59EC-48D2-AF90-9ACEEC26865A}" srcOrd="0" destOrd="0" presId="urn:microsoft.com/office/officeart/2005/8/layout/hierarchy3"/>
    <dgm:cxn modelId="{6EC2B1A6-CA40-490D-B707-1090C07A0754}" srcId="{DD92B6B9-DE2E-47A2-A791-2AF9841D3423}" destId="{23921423-3445-48D1-8B20-32E60BE37550}" srcOrd="2" destOrd="0" parTransId="{6003876C-037A-4C73-8AB8-5A06230C7E19}" sibTransId="{935340B5-0E2F-4AFF-9578-4B95D9F4A660}"/>
    <dgm:cxn modelId="{D1980495-0D17-475A-BA38-544A333DF7D4}" srcId="{DD92B6B9-DE2E-47A2-A791-2AF9841D3423}" destId="{9BC41948-EB7C-4FB1-93DD-356F2462860C}" srcOrd="1" destOrd="0" parTransId="{D64FB843-C591-4DA7-9391-EF7641FEF888}" sibTransId="{1D64AFC7-D675-4A68-845B-2814BB859C49}"/>
    <dgm:cxn modelId="{35FDB16B-D81C-42A2-A73B-F2F6E33A75A7}" type="presOf" srcId="{23921423-3445-48D1-8B20-32E60BE37550}" destId="{2F009DB6-04A1-439D-BF7A-6F3109C1B8F2}" srcOrd="0" destOrd="0" presId="urn:microsoft.com/office/officeart/2005/8/layout/hierarchy3"/>
    <dgm:cxn modelId="{D518524D-FD32-4422-8801-F2B0BBDE1691}" type="presOf" srcId="{3EF0778D-1FE3-403E-89A3-6C62227D55D3}" destId="{7E919070-A36D-428B-BCE0-984131AEB8E0}" srcOrd="1" destOrd="0" presId="urn:microsoft.com/office/officeart/2005/8/layout/hierarchy3"/>
    <dgm:cxn modelId="{DE5166E5-C893-47F5-BCC8-B63331428CB4}" type="presOf" srcId="{C6E2AAF5-BAF5-4AAC-813E-F0892B62AB88}" destId="{6BDBA4F8-A69A-4F16-AC58-547AA5979C4E}" srcOrd="0" destOrd="0" presId="urn:microsoft.com/office/officeart/2005/8/layout/hierarchy3"/>
    <dgm:cxn modelId="{FCD0A3AC-C194-4BC7-9DBA-77C8E139211D}" srcId="{9BC41948-EB7C-4FB1-93DD-356F2462860C}" destId="{0FFE4DD9-DD4E-4293-98A4-F507868FE053}" srcOrd="0" destOrd="0" parTransId="{C6E2AAF5-BAF5-4AAC-813E-F0892B62AB88}" sibTransId="{25B6E008-1943-4339-AD9A-468F8E3707FC}"/>
    <dgm:cxn modelId="{37815F86-1321-4546-A486-CD6BFA197344}" type="presOf" srcId="{3EF0778D-1FE3-403E-89A3-6C62227D55D3}" destId="{7D4274A2-D3CE-471E-9DBE-EB9D3AEE4F12}" srcOrd="0" destOrd="0" presId="urn:microsoft.com/office/officeart/2005/8/layout/hierarchy3"/>
    <dgm:cxn modelId="{47845DCE-8F42-4DB2-8D1E-E6B3E592DD8E}" type="presOf" srcId="{0AA33FB8-6720-4ACB-8F0B-405C5CADA6BD}" destId="{9D116D51-C807-4D20-B2D1-BBBD40B515E5}" srcOrd="0" destOrd="0" presId="urn:microsoft.com/office/officeart/2005/8/layout/hierarchy3"/>
    <dgm:cxn modelId="{5DED7CCA-DFFC-433B-905F-6A9E17BC8D2A}" type="presOf" srcId="{9CE3CB29-7D17-4279-A2B6-A68EDCD92023}" destId="{99B05B95-16ED-4348-8D77-CA1ABEB16E91}" srcOrd="0" destOrd="0" presId="urn:microsoft.com/office/officeart/2005/8/layout/hierarchy3"/>
    <dgm:cxn modelId="{C7E1DE1E-8C37-41B7-AE1D-37FFDF882190}" type="presOf" srcId="{DFF4B803-5417-4134-836F-E8848ED3FB31}" destId="{5FD64235-29E5-4AE2-8C01-9176CBF72476}" srcOrd="0" destOrd="0" presId="urn:microsoft.com/office/officeart/2005/8/layout/hierarchy3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4779B0A0-72B2-4AAB-B92B-0DE358C53374}" type="presOf" srcId="{7210CE52-707C-4245-ABD1-9F4E4E2C524B}" destId="{29CB7BAA-1C0C-4701-AC5D-AB04D450C821}" srcOrd="0" destOrd="0" presId="urn:microsoft.com/office/officeart/2005/8/layout/hierarchy3"/>
    <dgm:cxn modelId="{93E3541F-34DD-4A9C-A771-2D9189401024}" srcId="{23921423-3445-48D1-8B20-32E60BE37550}" destId="{7AA54C0B-F230-44EA-8E9F-6D2581BA506D}" srcOrd="0" destOrd="0" parTransId="{5FC9D919-BBCC-4BC6-9AE2-8408623BC368}" sibTransId="{71CD8F07-51F4-4688-9C43-4511984B03B0}"/>
    <dgm:cxn modelId="{6EE90A57-8762-4B70-98ED-3333451D9CAB}" srcId="{3EF0778D-1FE3-403E-89A3-6C62227D55D3}" destId="{9CE3CB29-7D17-4279-A2B6-A68EDCD92023}" srcOrd="1" destOrd="0" parTransId="{DFF4B803-5417-4134-836F-E8848ED3FB31}" sibTransId="{CCD28E5C-BF31-4E92-BBB7-5F0B929547C9}"/>
    <dgm:cxn modelId="{E519FB06-6B3C-4BAD-97EC-83E9745D6F81}" type="presParOf" srcId="{D4A0DA18-D753-4B5A-B1A2-89E312D07246}" destId="{BC538105-015D-495B-8342-92A7E1E5D041}" srcOrd="0" destOrd="0" presId="urn:microsoft.com/office/officeart/2005/8/layout/hierarchy3"/>
    <dgm:cxn modelId="{FFEEC938-0C9F-4B50-A4AA-65533526EDD9}" type="presParOf" srcId="{BC538105-015D-495B-8342-92A7E1E5D041}" destId="{BEA334FB-3562-4D1D-8858-E8FDC3843D2C}" srcOrd="0" destOrd="0" presId="urn:microsoft.com/office/officeart/2005/8/layout/hierarchy3"/>
    <dgm:cxn modelId="{6D6233EB-A5A6-4A4E-91D0-206FC6DF059C}" type="presParOf" srcId="{BEA334FB-3562-4D1D-8858-E8FDC3843D2C}" destId="{7D4274A2-D3CE-471E-9DBE-EB9D3AEE4F12}" srcOrd="0" destOrd="0" presId="urn:microsoft.com/office/officeart/2005/8/layout/hierarchy3"/>
    <dgm:cxn modelId="{E72F45CB-198B-489C-88AC-B0963253C59B}" type="presParOf" srcId="{BEA334FB-3562-4D1D-8858-E8FDC3843D2C}" destId="{7E919070-A36D-428B-BCE0-984131AEB8E0}" srcOrd="1" destOrd="0" presId="urn:microsoft.com/office/officeart/2005/8/layout/hierarchy3"/>
    <dgm:cxn modelId="{D5EFE780-E235-48D3-80AF-E8CD6DCA6C46}" type="presParOf" srcId="{BC538105-015D-495B-8342-92A7E1E5D041}" destId="{5E34692B-DCAB-42EB-86A2-D4CA3B276D88}" srcOrd="1" destOrd="0" presId="urn:microsoft.com/office/officeart/2005/8/layout/hierarchy3"/>
    <dgm:cxn modelId="{477F9535-A7AF-44C8-A156-5EE53927A3A7}" type="presParOf" srcId="{5E34692B-DCAB-42EB-86A2-D4CA3B276D88}" destId="{855381AE-59EC-48D2-AF90-9ACEEC26865A}" srcOrd="0" destOrd="0" presId="urn:microsoft.com/office/officeart/2005/8/layout/hierarchy3"/>
    <dgm:cxn modelId="{44BB4FC7-9819-4DC2-8B8D-D1CFFF93F09D}" type="presParOf" srcId="{5E34692B-DCAB-42EB-86A2-D4CA3B276D88}" destId="{6BE4B257-5843-4691-8BB9-A0B4B2E56741}" srcOrd="1" destOrd="0" presId="urn:microsoft.com/office/officeart/2005/8/layout/hierarchy3"/>
    <dgm:cxn modelId="{E5974554-AFDD-4FD0-88E1-3E39BC97A308}" type="presParOf" srcId="{5E34692B-DCAB-42EB-86A2-D4CA3B276D88}" destId="{5FD64235-29E5-4AE2-8C01-9176CBF72476}" srcOrd="2" destOrd="0" presId="urn:microsoft.com/office/officeart/2005/8/layout/hierarchy3"/>
    <dgm:cxn modelId="{27A7A826-A1E3-4AF8-8C46-9A2860DB685C}" type="presParOf" srcId="{5E34692B-DCAB-42EB-86A2-D4CA3B276D88}" destId="{99B05B95-16ED-4348-8D77-CA1ABEB16E91}" srcOrd="3" destOrd="0" presId="urn:microsoft.com/office/officeart/2005/8/layout/hierarchy3"/>
    <dgm:cxn modelId="{843DCBD1-F21C-4163-9AFE-596EEE66E64B}" type="presParOf" srcId="{D4A0DA18-D753-4B5A-B1A2-89E312D07246}" destId="{00C6489C-DF8E-4B77-82A1-67848B640704}" srcOrd="1" destOrd="0" presId="urn:microsoft.com/office/officeart/2005/8/layout/hierarchy3"/>
    <dgm:cxn modelId="{F4778BB4-38AA-4A99-AF0D-5182D83A4987}" type="presParOf" srcId="{00C6489C-DF8E-4B77-82A1-67848B640704}" destId="{C5FFA8A9-1B97-469A-8A5E-1196923E2C3A}" srcOrd="0" destOrd="0" presId="urn:microsoft.com/office/officeart/2005/8/layout/hierarchy3"/>
    <dgm:cxn modelId="{AC824F53-E22E-49EA-BF39-1A18A723204D}" type="presParOf" srcId="{C5FFA8A9-1B97-469A-8A5E-1196923E2C3A}" destId="{F9E15F0D-8C86-4B40-850D-D5BAF898D80F}" srcOrd="0" destOrd="0" presId="urn:microsoft.com/office/officeart/2005/8/layout/hierarchy3"/>
    <dgm:cxn modelId="{CA9BD715-624B-40FE-ABC6-01C96CC231B2}" type="presParOf" srcId="{C5FFA8A9-1B97-469A-8A5E-1196923E2C3A}" destId="{B17C368D-EA5D-4F5F-85B4-BBD588B30227}" srcOrd="1" destOrd="0" presId="urn:microsoft.com/office/officeart/2005/8/layout/hierarchy3"/>
    <dgm:cxn modelId="{49BF1338-AE54-4105-9BB3-C476DCC7E930}" type="presParOf" srcId="{00C6489C-DF8E-4B77-82A1-67848B640704}" destId="{041C9B84-73CD-4FD5-BF91-9BF9150789CF}" srcOrd="1" destOrd="0" presId="urn:microsoft.com/office/officeart/2005/8/layout/hierarchy3"/>
    <dgm:cxn modelId="{D0C9F263-7128-403B-8064-DC83D3A8F789}" type="presParOf" srcId="{041C9B84-73CD-4FD5-BF91-9BF9150789CF}" destId="{6BDBA4F8-A69A-4F16-AC58-547AA5979C4E}" srcOrd="0" destOrd="0" presId="urn:microsoft.com/office/officeart/2005/8/layout/hierarchy3"/>
    <dgm:cxn modelId="{01DBA656-0051-4CA7-AE0A-4CB4D361FB45}" type="presParOf" srcId="{041C9B84-73CD-4FD5-BF91-9BF9150789CF}" destId="{783E548B-94F9-4386-86C1-89FA7DF46588}" srcOrd="1" destOrd="0" presId="urn:microsoft.com/office/officeart/2005/8/layout/hierarchy3"/>
    <dgm:cxn modelId="{2D8D498B-D5CF-446C-B674-61F75ABED2BC}" type="presParOf" srcId="{041C9B84-73CD-4FD5-BF91-9BF9150789CF}" destId="{29CB7BAA-1C0C-4701-AC5D-AB04D450C821}" srcOrd="2" destOrd="0" presId="urn:microsoft.com/office/officeart/2005/8/layout/hierarchy3"/>
    <dgm:cxn modelId="{5DB4C68C-E42A-4068-8000-9E973F7B7EA8}" type="presParOf" srcId="{041C9B84-73CD-4FD5-BF91-9BF9150789CF}" destId="{9D116D51-C807-4D20-B2D1-BBBD40B515E5}" srcOrd="3" destOrd="0" presId="urn:microsoft.com/office/officeart/2005/8/layout/hierarchy3"/>
    <dgm:cxn modelId="{755C0335-A033-4C30-813A-D0493CC2EEDB}" type="presParOf" srcId="{D4A0DA18-D753-4B5A-B1A2-89E312D07246}" destId="{1989DD4B-7AD2-4ECC-B96F-908A71182E3E}" srcOrd="2" destOrd="0" presId="urn:microsoft.com/office/officeart/2005/8/layout/hierarchy3"/>
    <dgm:cxn modelId="{B6F93773-BC8B-434A-B687-C7C3ECABC1A7}" type="presParOf" srcId="{1989DD4B-7AD2-4ECC-B96F-908A71182E3E}" destId="{0FB0D098-7A72-410C-B9EE-69E60497AF6C}" srcOrd="0" destOrd="0" presId="urn:microsoft.com/office/officeart/2005/8/layout/hierarchy3"/>
    <dgm:cxn modelId="{93936881-6FBF-42B1-81C9-C89E243ECD43}" type="presParOf" srcId="{0FB0D098-7A72-410C-B9EE-69E60497AF6C}" destId="{2F009DB6-04A1-439D-BF7A-6F3109C1B8F2}" srcOrd="0" destOrd="0" presId="urn:microsoft.com/office/officeart/2005/8/layout/hierarchy3"/>
    <dgm:cxn modelId="{0E8AE8CF-503B-4018-9EBC-3827FE292AD6}" type="presParOf" srcId="{0FB0D098-7A72-410C-B9EE-69E60497AF6C}" destId="{8BD9A5C4-48B3-41A1-BDAE-0D15AA9B555B}" srcOrd="1" destOrd="0" presId="urn:microsoft.com/office/officeart/2005/8/layout/hierarchy3"/>
    <dgm:cxn modelId="{C7B94229-5298-4A79-BE4D-B2BB299F65AF}" type="presParOf" srcId="{1989DD4B-7AD2-4ECC-B96F-908A71182E3E}" destId="{F4E231BD-8202-4DB9-B7B4-9D2C34D14F6D}" srcOrd="1" destOrd="0" presId="urn:microsoft.com/office/officeart/2005/8/layout/hierarchy3"/>
    <dgm:cxn modelId="{FCB0CF36-A974-4743-B969-6B8DCDB085FD}" type="presParOf" srcId="{F4E231BD-8202-4DB9-B7B4-9D2C34D14F6D}" destId="{87089948-8579-4CFA-9F26-C48EA4D67B25}" srcOrd="0" destOrd="0" presId="urn:microsoft.com/office/officeart/2005/8/layout/hierarchy3"/>
    <dgm:cxn modelId="{8D6BFB0F-0E86-4FB2-80EC-F7B35083A8C8}" type="presParOf" srcId="{F4E231BD-8202-4DB9-B7B4-9D2C34D14F6D}" destId="{06BC9A8E-B29D-4C78-AD63-FAD33D3BB099}" srcOrd="1" destOrd="0" presId="urn:microsoft.com/office/officeart/2005/8/layout/hierarchy3"/>
    <dgm:cxn modelId="{ABAE2461-BFFC-434E-8C8E-0949F1606E83}" type="presParOf" srcId="{F4E231BD-8202-4DB9-B7B4-9D2C34D14F6D}" destId="{A421DB1C-0632-42EA-984F-B6748E28840A}" srcOrd="2" destOrd="0" presId="urn:microsoft.com/office/officeart/2005/8/layout/hierarchy3"/>
    <dgm:cxn modelId="{E744770F-D549-4F7D-937F-2C9D7DE13EAB}" type="presParOf" srcId="{F4E231BD-8202-4DB9-B7B4-9D2C34D14F6D}" destId="{C78193CF-77C1-4B6D-BFB8-38EF82A3BCFF}" srcOrd="3" destOrd="0" presId="urn:microsoft.com/office/officeart/2005/8/layout/hierarchy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92B6B9-DE2E-47A2-A791-2AF9841D3423}" type="doc">
      <dgm:prSet loTypeId="urn:microsoft.com/office/officeart/2005/8/layout/hierarchy2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EF0778D-1FE3-403E-89A3-6C62227D55D3}">
      <dgm:prSet phldrT="[Text]"/>
      <dgm:spPr/>
      <dgm:t>
        <a:bodyPr/>
        <a:lstStyle/>
        <a:p>
          <a:pPr rtl="1"/>
          <a:r>
            <a:rPr lang="fa-IR" dirty="0" smtClean="0"/>
            <a:t>فواید</a:t>
          </a:r>
          <a:endParaRPr lang="en-US" dirty="0" smtClean="0"/>
        </a:p>
      </dgm:t>
    </dgm:pt>
    <dgm:pt modelId="{302B5949-5596-4ED1-8D6A-93C7C0B70A10}" type="par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7A49C9D0-1B9C-4948-9B1F-CCF9D2BE7B16}" type="sibTrans" cxnId="{1F38F613-6F7A-41D6-A011-4A5CBBE90459}">
      <dgm:prSet/>
      <dgm:spPr/>
      <dgm:t>
        <a:bodyPr/>
        <a:lstStyle/>
        <a:p>
          <a:pPr rtl="1"/>
          <a:endParaRPr lang="en-US"/>
        </a:p>
      </dgm:t>
    </dgm:pt>
    <dgm:pt modelId="{F322190F-36DE-4F31-9BBF-6F3E841631DB}">
      <dgm:prSet phldrT="[Text]"/>
      <dgm:spPr/>
      <dgm:t>
        <a:bodyPr/>
        <a:lstStyle/>
        <a:p>
          <a:pPr rtl="1"/>
          <a:r>
            <a:rPr lang="fa-IR" dirty="0" smtClean="0"/>
            <a:t>مشارکت همه مردم</a:t>
          </a:r>
          <a:endParaRPr lang="en-US" dirty="0" smtClean="0"/>
        </a:p>
      </dgm:t>
    </dgm:pt>
    <dgm:pt modelId="{48A0A503-510C-4278-83C6-3D3C9974BC83}" type="parTrans" cxnId="{1A7B9C28-F92D-406F-83CD-83C5420A5017}">
      <dgm:prSet/>
      <dgm:spPr/>
      <dgm:t>
        <a:bodyPr/>
        <a:lstStyle/>
        <a:p>
          <a:endParaRPr lang="en-US"/>
        </a:p>
      </dgm:t>
    </dgm:pt>
    <dgm:pt modelId="{58F87CF7-68B5-4123-A3AA-ADC4F8FB7016}" type="sibTrans" cxnId="{1A7B9C28-F92D-406F-83CD-83C5420A5017}">
      <dgm:prSet/>
      <dgm:spPr/>
      <dgm:t>
        <a:bodyPr/>
        <a:lstStyle/>
        <a:p>
          <a:endParaRPr lang="en-US"/>
        </a:p>
      </dgm:t>
    </dgm:pt>
    <dgm:pt modelId="{F3673792-C54E-49F9-A386-54690DD150BA}">
      <dgm:prSet phldrT="[Text]"/>
      <dgm:spPr/>
      <dgm:t>
        <a:bodyPr/>
        <a:lstStyle/>
        <a:p>
          <a:pPr rtl="1"/>
          <a:r>
            <a:rPr lang="fa-IR" dirty="0" smtClean="0"/>
            <a:t>نخبگان</a:t>
          </a:r>
          <a:endParaRPr lang="en-US" dirty="0" smtClean="0"/>
        </a:p>
      </dgm:t>
    </dgm:pt>
    <dgm:pt modelId="{98FA8BAA-C02B-430B-A3C2-B5B1AF9A2FB3}" type="parTrans" cxnId="{508E427D-06DD-4AD3-9312-D2CDE7BB82C4}">
      <dgm:prSet/>
      <dgm:spPr/>
      <dgm:t>
        <a:bodyPr/>
        <a:lstStyle/>
        <a:p>
          <a:endParaRPr lang="en-US"/>
        </a:p>
      </dgm:t>
    </dgm:pt>
    <dgm:pt modelId="{69948AD4-93D9-40E7-9A34-6B6B54B3776E}" type="sibTrans" cxnId="{508E427D-06DD-4AD3-9312-D2CDE7BB82C4}">
      <dgm:prSet/>
      <dgm:spPr/>
      <dgm:t>
        <a:bodyPr/>
        <a:lstStyle/>
        <a:p>
          <a:endParaRPr lang="en-US"/>
        </a:p>
      </dgm:t>
    </dgm:pt>
    <dgm:pt modelId="{0386B40A-5414-4B87-880A-85FD8EA0F688}">
      <dgm:prSet phldrT="[Text]"/>
      <dgm:spPr/>
      <dgm:t>
        <a:bodyPr/>
        <a:lstStyle/>
        <a:p>
          <a:pPr rtl="1"/>
          <a:r>
            <a:rPr lang="fa-IR" dirty="0" smtClean="0"/>
            <a:t>ذی‌نفعان</a:t>
          </a:r>
          <a:endParaRPr lang="en-US" dirty="0" smtClean="0"/>
        </a:p>
      </dgm:t>
    </dgm:pt>
    <dgm:pt modelId="{7555AFA0-6CB7-427D-876A-2201FAD5006B}" type="parTrans" cxnId="{9C150163-852E-42AF-A31E-207C612C7C97}">
      <dgm:prSet/>
      <dgm:spPr/>
      <dgm:t>
        <a:bodyPr/>
        <a:lstStyle/>
        <a:p>
          <a:endParaRPr lang="en-US"/>
        </a:p>
      </dgm:t>
    </dgm:pt>
    <dgm:pt modelId="{42A11183-966F-4991-BA8F-189B5666FB2C}" type="sibTrans" cxnId="{9C150163-852E-42AF-A31E-207C612C7C97}">
      <dgm:prSet/>
      <dgm:spPr/>
      <dgm:t>
        <a:bodyPr/>
        <a:lstStyle/>
        <a:p>
          <a:endParaRPr lang="en-US"/>
        </a:p>
      </dgm:t>
    </dgm:pt>
    <dgm:pt modelId="{293B7931-C6CD-4298-BA84-C49E8816002D}">
      <dgm:prSet phldrT="[Text]"/>
      <dgm:spPr/>
      <dgm:t>
        <a:bodyPr/>
        <a:lstStyle/>
        <a:p>
          <a:pPr rtl="1"/>
          <a:r>
            <a:rPr lang="fa-IR" dirty="0" smtClean="0"/>
            <a:t>اعتماد آور</a:t>
          </a:r>
          <a:endParaRPr lang="en-US" dirty="0" smtClean="0"/>
        </a:p>
      </dgm:t>
    </dgm:pt>
    <dgm:pt modelId="{6CD964DC-3DDF-4706-A8A3-2C14F8C693E0}" type="parTrans" cxnId="{DDFE0D80-F073-427E-8A65-BB6F4FD76D74}">
      <dgm:prSet/>
      <dgm:spPr/>
      <dgm:t>
        <a:bodyPr/>
        <a:lstStyle/>
        <a:p>
          <a:endParaRPr lang="en-US"/>
        </a:p>
      </dgm:t>
    </dgm:pt>
    <dgm:pt modelId="{2B258771-9BFE-418F-84A0-D8B42D5B2E2D}" type="sibTrans" cxnId="{DDFE0D80-F073-427E-8A65-BB6F4FD76D74}">
      <dgm:prSet/>
      <dgm:spPr/>
      <dgm:t>
        <a:bodyPr/>
        <a:lstStyle/>
        <a:p>
          <a:endParaRPr lang="en-US"/>
        </a:p>
      </dgm:t>
    </dgm:pt>
    <dgm:pt modelId="{AA1B02B3-3AE5-4A7F-AD53-17EC52B4D919}">
      <dgm:prSet phldrT="[Text]"/>
      <dgm:spPr/>
      <dgm:t>
        <a:bodyPr/>
        <a:lstStyle/>
        <a:p>
          <a:pPr rtl="1"/>
          <a:r>
            <a:rPr lang="fa-IR" dirty="0" smtClean="0"/>
            <a:t>مجریان</a:t>
          </a:r>
          <a:endParaRPr lang="en-US" dirty="0" smtClean="0"/>
        </a:p>
      </dgm:t>
    </dgm:pt>
    <dgm:pt modelId="{242D22EA-4FFD-4247-AE11-3AE8D9DD599E}" type="parTrans" cxnId="{1C44F396-B03B-4BA9-B468-F553F1D1CFAC}">
      <dgm:prSet/>
      <dgm:spPr/>
      <dgm:t>
        <a:bodyPr/>
        <a:lstStyle/>
        <a:p>
          <a:endParaRPr lang="en-US"/>
        </a:p>
      </dgm:t>
    </dgm:pt>
    <dgm:pt modelId="{8623A255-824F-44A1-A01F-53A314BE7478}" type="sibTrans" cxnId="{1C44F396-B03B-4BA9-B468-F553F1D1CFAC}">
      <dgm:prSet/>
      <dgm:spPr/>
      <dgm:t>
        <a:bodyPr/>
        <a:lstStyle/>
        <a:p>
          <a:endParaRPr lang="en-US"/>
        </a:p>
      </dgm:t>
    </dgm:pt>
    <dgm:pt modelId="{C1BFD068-B6B8-431F-9CB2-3D3D32E1C748}">
      <dgm:prSet phldrT="[Text]"/>
      <dgm:spPr/>
      <dgm:t>
        <a:bodyPr/>
        <a:lstStyle/>
        <a:p>
          <a:pPr rtl="1"/>
          <a:r>
            <a:rPr lang="fa-IR" dirty="0" smtClean="0"/>
            <a:t>رابط دانشگاه و حاکمیت</a:t>
          </a:r>
          <a:endParaRPr lang="en-US" dirty="0" smtClean="0"/>
        </a:p>
      </dgm:t>
    </dgm:pt>
    <dgm:pt modelId="{C3AF7D55-0985-465F-924E-E7B4633666DD}" type="parTrans" cxnId="{A45BC2C6-801D-430C-A696-03702A5932A6}">
      <dgm:prSet/>
      <dgm:spPr/>
      <dgm:t>
        <a:bodyPr/>
        <a:lstStyle/>
        <a:p>
          <a:endParaRPr lang="en-US"/>
        </a:p>
      </dgm:t>
    </dgm:pt>
    <dgm:pt modelId="{8DE4C1FA-901B-4165-8EB6-F12651F81E2C}" type="sibTrans" cxnId="{A45BC2C6-801D-430C-A696-03702A5932A6}">
      <dgm:prSet/>
      <dgm:spPr/>
      <dgm:t>
        <a:bodyPr/>
        <a:lstStyle/>
        <a:p>
          <a:endParaRPr lang="en-US"/>
        </a:p>
      </dgm:t>
    </dgm:pt>
    <dgm:pt modelId="{6844EF0B-4CFE-40AF-8339-831164E9925C}">
      <dgm:prSet phldrT="[Text]"/>
      <dgm:spPr/>
      <dgm:t>
        <a:bodyPr/>
        <a:lstStyle/>
        <a:p>
          <a:pPr rtl="1"/>
          <a:r>
            <a:rPr lang="fa-IR" dirty="0" smtClean="0"/>
            <a:t>محرک جدی </a:t>
          </a:r>
          <a:r>
            <a:rPr lang="fa-IR" dirty="0" err="1" smtClean="0"/>
            <a:t>دانشکده‌های</a:t>
          </a:r>
          <a:r>
            <a:rPr lang="fa-IR" dirty="0" smtClean="0"/>
            <a:t> مختلف</a:t>
          </a:r>
          <a:endParaRPr lang="en-US" dirty="0" smtClean="0"/>
        </a:p>
      </dgm:t>
    </dgm:pt>
    <dgm:pt modelId="{05D8A9C1-E0E0-45A2-952D-3ED5303CDB32}" type="parTrans" cxnId="{B355184D-1DE3-4D03-B9DE-38A3082E1916}">
      <dgm:prSet/>
      <dgm:spPr/>
      <dgm:t>
        <a:bodyPr/>
        <a:lstStyle/>
        <a:p>
          <a:endParaRPr lang="en-US"/>
        </a:p>
      </dgm:t>
    </dgm:pt>
    <dgm:pt modelId="{22FC8713-7B11-45A0-8AAB-1D99FE303F32}" type="sibTrans" cxnId="{B355184D-1DE3-4D03-B9DE-38A3082E1916}">
      <dgm:prSet/>
      <dgm:spPr/>
      <dgm:t>
        <a:bodyPr/>
        <a:lstStyle/>
        <a:p>
          <a:endParaRPr lang="en-US"/>
        </a:p>
      </dgm:t>
    </dgm:pt>
    <dgm:pt modelId="{11E33263-77EC-4829-87DA-725EA5123113}" type="pres">
      <dgm:prSet presAssocID="{DD92B6B9-DE2E-47A2-A791-2AF9841D342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0AF65BB-082D-4E9B-A8ED-8A1A5142476D}" type="pres">
      <dgm:prSet presAssocID="{3EF0778D-1FE3-403E-89A3-6C62227D55D3}" presName="root1" presStyleCnt="0"/>
      <dgm:spPr/>
    </dgm:pt>
    <dgm:pt modelId="{154E6737-9721-4605-8841-8D6A759594D7}" type="pres">
      <dgm:prSet presAssocID="{3EF0778D-1FE3-403E-89A3-6C62227D55D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09E326-1013-4069-9125-554ABAF26F76}" type="pres">
      <dgm:prSet presAssocID="{3EF0778D-1FE3-403E-89A3-6C62227D55D3}" presName="level2hierChild" presStyleCnt="0"/>
      <dgm:spPr/>
    </dgm:pt>
    <dgm:pt modelId="{B9B5B983-A730-4E06-845B-DCC45DB7A183}" type="pres">
      <dgm:prSet presAssocID="{48A0A503-510C-4278-83C6-3D3C9974BC83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A7B4D2D-A967-4D8F-B9FA-CCEAB15AB0DA}" type="pres">
      <dgm:prSet presAssocID="{48A0A503-510C-4278-83C6-3D3C9974BC83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B89385D-6241-4515-AB1D-A5CAC3568D0C}" type="pres">
      <dgm:prSet presAssocID="{F322190F-36DE-4F31-9BBF-6F3E841631DB}" presName="root2" presStyleCnt="0"/>
      <dgm:spPr/>
    </dgm:pt>
    <dgm:pt modelId="{A1E21A6F-E73B-4795-A2BD-3E0ABE036EFB}" type="pres">
      <dgm:prSet presAssocID="{F322190F-36DE-4F31-9BBF-6F3E841631D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B7FEEC-B3DB-4790-AB41-455457ADC189}" type="pres">
      <dgm:prSet presAssocID="{F322190F-36DE-4F31-9BBF-6F3E841631DB}" presName="level3hierChild" presStyleCnt="0"/>
      <dgm:spPr/>
    </dgm:pt>
    <dgm:pt modelId="{C0F14459-7D29-41F6-A108-764D9C482910}" type="pres">
      <dgm:prSet presAssocID="{98FA8BAA-C02B-430B-A3C2-B5B1AF9A2FB3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99E5D76-686F-43A0-BEDE-410C0B8E204D}" type="pres">
      <dgm:prSet presAssocID="{98FA8BAA-C02B-430B-A3C2-B5B1AF9A2FB3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505922C-192A-4C26-9965-9A895B9B5F7A}" type="pres">
      <dgm:prSet presAssocID="{F3673792-C54E-49F9-A386-54690DD150BA}" presName="root2" presStyleCnt="0"/>
      <dgm:spPr/>
    </dgm:pt>
    <dgm:pt modelId="{4D31BC1C-47B9-49A1-B008-45CAE416A141}" type="pres">
      <dgm:prSet presAssocID="{F3673792-C54E-49F9-A386-54690DD150B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9BCBBB-B831-41C4-AB0A-3407CCE5414D}" type="pres">
      <dgm:prSet presAssocID="{F3673792-C54E-49F9-A386-54690DD150BA}" presName="level3hierChild" presStyleCnt="0"/>
      <dgm:spPr/>
    </dgm:pt>
    <dgm:pt modelId="{0A82BB19-317E-41F3-957B-0017EE2DDB5E}" type="pres">
      <dgm:prSet presAssocID="{7555AFA0-6CB7-427D-876A-2201FAD5006B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4ADD881E-817F-43BB-A9F5-9A5A632F2FFD}" type="pres">
      <dgm:prSet presAssocID="{7555AFA0-6CB7-427D-876A-2201FAD5006B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90F17149-1403-4621-B41A-5D2F9A6D4E5F}" type="pres">
      <dgm:prSet presAssocID="{0386B40A-5414-4B87-880A-85FD8EA0F688}" presName="root2" presStyleCnt="0"/>
      <dgm:spPr/>
    </dgm:pt>
    <dgm:pt modelId="{7111D667-7147-4D49-BF47-5008A6990275}" type="pres">
      <dgm:prSet presAssocID="{0386B40A-5414-4B87-880A-85FD8EA0F68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AEE9AE-F2EF-42D6-97BB-EFA6D33C4BC9}" type="pres">
      <dgm:prSet presAssocID="{0386B40A-5414-4B87-880A-85FD8EA0F688}" presName="level3hierChild" presStyleCnt="0"/>
      <dgm:spPr/>
    </dgm:pt>
    <dgm:pt modelId="{A7FFEEC1-8A50-49CA-96DA-776F6A3B12F7}" type="pres">
      <dgm:prSet presAssocID="{242D22EA-4FFD-4247-AE11-3AE8D9DD599E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1E458DB-5EDE-4940-99AB-E04EBEFE7ADA}" type="pres">
      <dgm:prSet presAssocID="{242D22EA-4FFD-4247-AE11-3AE8D9DD599E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C35EF7A9-2B5D-4154-87D3-4FD08C4D285B}" type="pres">
      <dgm:prSet presAssocID="{AA1B02B3-3AE5-4A7F-AD53-17EC52B4D919}" presName="root2" presStyleCnt="0"/>
      <dgm:spPr/>
    </dgm:pt>
    <dgm:pt modelId="{7B4EF590-A5B3-422A-A455-67C33071AA73}" type="pres">
      <dgm:prSet presAssocID="{AA1B02B3-3AE5-4A7F-AD53-17EC52B4D919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C14CE2-936D-428A-BA1D-279F8AEE145A}" type="pres">
      <dgm:prSet presAssocID="{AA1B02B3-3AE5-4A7F-AD53-17EC52B4D919}" presName="level3hierChild" presStyleCnt="0"/>
      <dgm:spPr/>
    </dgm:pt>
    <dgm:pt modelId="{869FC594-0284-48F2-9C8C-F0EE9941D9EE}" type="pres">
      <dgm:prSet presAssocID="{6CD964DC-3DDF-4706-A8A3-2C14F8C693E0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E74CB5C-809B-4091-A543-C2B47487C8D6}" type="pres">
      <dgm:prSet presAssocID="{6CD964DC-3DDF-4706-A8A3-2C14F8C693E0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FB33B32-E7CE-48D1-90E6-E41FAADAA103}" type="pres">
      <dgm:prSet presAssocID="{293B7931-C6CD-4298-BA84-C49E8816002D}" presName="root2" presStyleCnt="0"/>
      <dgm:spPr/>
    </dgm:pt>
    <dgm:pt modelId="{7CBDD62B-D398-4DA3-9174-2B9F24C78988}" type="pres">
      <dgm:prSet presAssocID="{293B7931-C6CD-4298-BA84-C49E8816002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3A0126-8075-4F78-AF16-E2494CCD2F7A}" type="pres">
      <dgm:prSet presAssocID="{293B7931-C6CD-4298-BA84-C49E8816002D}" presName="level3hierChild" presStyleCnt="0"/>
      <dgm:spPr/>
    </dgm:pt>
    <dgm:pt modelId="{87ACB3E5-A697-4AAC-9DDB-A9DB464DE47C}" type="pres">
      <dgm:prSet presAssocID="{C3AF7D55-0985-465F-924E-E7B4633666DD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1BD3F4F-237F-4D67-B14B-BC071627268B}" type="pres">
      <dgm:prSet presAssocID="{C3AF7D55-0985-465F-924E-E7B4633666DD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9F5FD6C-C1E4-4F7A-B750-97234696117A}" type="pres">
      <dgm:prSet presAssocID="{C1BFD068-B6B8-431F-9CB2-3D3D32E1C748}" presName="root2" presStyleCnt="0"/>
      <dgm:spPr/>
    </dgm:pt>
    <dgm:pt modelId="{C5E2D142-74C7-4131-8E4B-D641CA953784}" type="pres">
      <dgm:prSet presAssocID="{C1BFD068-B6B8-431F-9CB2-3D3D32E1C74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856E9C-166C-4C6A-A4EF-8302FF39269B}" type="pres">
      <dgm:prSet presAssocID="{C1BFD068-B6B8-431F-9CB2-3D3D32E1C748}" presName="level3hierChild" presStyleCnt="0"/>
      <dgm:spPr/>
    </dgm:pt>
    <dgm:pt modelId="{5D2ABB68-5EE9-41A5-B197-C0E2D92C5964}" type="pres">
      <dgm:prSet presAssocID="{05D8A9C1-E0E0-45A2-952D-3ED5303CDB32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DF693E6-657C-467F-B514-EDE7269B91C7}" type="pres">
      <dgm:prSet presAssocID="{05D8A9C1-E0E0-45A2-952D-3ED5303CDB32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CA17ECAC-60CD-4FCB-81D8-F645767E4FB1}" type="pres">
      <dgm:prSet presAssocID="{6844EF0B-4CFE-40AF-8339-831164E9925C}" presName="root2" presStyleCnt="0"/>
      <dgm:spPr/>
    </dgm:pt>
    <dgm:pt modelId="{9AFF5469-0B87-4EA1-A859-B1C0A110A49E}" type="pres">
      <dgm:prSet presAssocID="{6844EF0B-4CFE-40AF-8339-831164E9925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137A4-42EF-4AD2-A4DD-CF750754756D}" type="pres">
      <dgm:prSet presAssocID="{6844EF0B-4CFE-40AF-8339-831164E9925C}" presName="level3hierChild" presStyleCnt="0"/>
      <dgm:spPr/>
    </dgm:pt>
  </dgm:ptLst>
  <dgm:cxnLst>
    <dgm:cxn modelId="{B1794C7C-64F8-44CF-86F1-02A3A0DC6311}" type="presOf" srcId="{05D8A9C1-E0E0-45A2-952D-3ED5303CDB32}" destId="{4DF693E6-657C-467F-B514-EDE7269B91C7}" srcOrd="1" destOrd="0" presId="urn:microsoft.com/office/officeart/2005/8/layout/hierarchy2"/>
    <dgm:cxn modelId="{571115A8-6C6B-4D7A-90E4-FF4588C6C7A5}" type="presOf" srcId="{48A0A503-510C-4278-83C6-3D3C9974BC83}" destId="{AA7B4D2D-A967-4D8F-B9FA-CCEAB15AB0DA}" srcOrd="1" destOrd="0" presId="urn:microsoft.com/office/officeart/2005/8/layout/hierarchy2"/>
    <dgm:cxn modelId="{F37AED3E-6766-40EB-B8E3-913AB4DF416B}" type="presOf" srcId="{6CD964DC-3DDF-4706-A8A3-2C14F8C693E0}" destId="{869FC594-0284-48F2-9C8C-F0EE9941D9EE}" srcOrd="0" destOrd="0" presId="urn:microsoft.com/office/officeart/2005/8/layout/hierarchy2"/>
    <dgm:cxn modelId="{76F5B505-E1E7-4C34-ACF4-52881EAC1751}" type="presOf" srcId="{C3AF7D55-0985-465F-924E-E7B4633666DD}" destId="{87ACB3E5-A697-4AAC-9DDB-A9DB464DE47C}" srcOrd="0" destOrd="0" presId="urn:microsoft.com/office/officeart/2005/8/layout/hierarchy2"/>
    <dgm:cxn modelId="{FB4A20D2-6259-4520-ACB7-EFB32B3CF239}" type="presOf" srcId="{AA1B02B3-3AE5-4A7F-AD53-17EC52B4D919}" destId="{7B4EF590-A5B3-422A-A455-67C33071AA73}" srcOrd="0" destOrd="0" presId="urn:microsoft.com/office/officeart/2005/8/layout/hierarchy2"/>
    <dgm:cxn modelId="{F0FD4E29-2EB7-4D60-93D0-37307A6A5710}" type="presOf" srcId="{242D22EA-4FFD-4247-AE11-3AE8D9DD599E}" destId="{31E458DB-5EDE-4940-99AB-E04EBEFE7ADA}" srcOrd="1" destOrd="0" presId="urn:microsoft.com/office/officeart/2005/8/layout/hierarchy2"/>
    <dgm:cxn modelId="{63D645C0-A8B3-47D4-8FD9-7B0B3889B649}" type="presOf" srcId="{3EF0778D-1FE3-403E-89A3-6C62227D55D3}" destId="{154E6737-9721-4605-8841-8D6A759594D7}" srcOrd="0" destOrd="0" presId="urn:microsoft.com/office/officeart/2005/8/layout/hierarchy2"/>
    <dgm:cxn modelId="{C9C05027-C6C7-4CCC-9438-3CC630035B6E}" type="presOf" srcId="{05D8A9C1-E0E0-45A2-952D-3ED5303CDB32}" destId="{5D2ABB68-5EE9-41A5-B197-C0E2D92C5964}" srcOrd="0" destOrd="0" presId="urn:microsoft.com/office/officeart/2005/8/layout/hierarchy2"/>
    <dgm:cxn modelId="{6A71D365-2610-45BC-AC59-3C4B968C0A2F}" type="presOf" srcId="{293B7931-C6CD-4298-BA84-C49E8816002D}" destId="{7CBDD62B-D398-4DA3-9174-2B9F24C78988}" srcOrd="0" destOrd="0" presId="urn:microsoft.com/office/officeart/2005/8/layout/hierarchy2"/>
    <dgm:cxn modelId="{7EA5486B-B069-4447-AAAB-1808C2589126}" type="presOf" srcId="{7555AFA0-6CB7-427D-876A-2201FAD5006B}" destId="{0A82BB19-317E-41F3-957B-0017EE2DDB5E}" srcOrd="0" destOrd="0" presId="urn:microsoft.com/office/officeart/2005/8/layout/hierarchy2"/>
    <dgm:cxn modelId="{F1331A21-8C4A-4BF2-A31E-FDB16BE80F6E}" type="presOf" srcId="{F322190F-36DE-4F31-9BBF-6F3E841631DB}" destId="{A1E21A6F-E73B-4795-A2BD-3E0ABE036EFB}" srcOrd="0" destOrd="0" presId="urn:microsoft.com/office/officeart/2005/8/layout/hierarchy2"/>
    <dgm:cxn modelId="{E3E78E04-88BC-4090-9C07-0484171ADA0B}" type="presOf" srcId="{C3AF7D55-0985-465F-924E-E7B4633666DD}" destId="{61BD3F4F-237F-4D67-B14B-BC071627268B}" srcOrd="1" destOrd="0" presId="urn:microsoft.com/office/officeart/2005/8/layout/hierarchy2"/>
    <dgm:cxn modelId="{20068BCA-EAA9-4378-BBAE-2F76FEB4DD76}" type="presOf" srcId="{0386B40A-5414-4B87-880A-85FD8EA0F688}" destId="{7111D667-7147-4D49-BF47-5008A6990275}" srcOrd="0" destOrd="0" presId="urn:microsoft.com/office/officeart/2005/8/layout/hierarchy2"/>
    <dgm:cxn modelId="{5AB8C528-964D-4B1A-AB34-17BE9B798AEE}" type="presOf" srcId="{98FA8BAA-C02B-430B-A3C2-B5B1AF9A2FB3}" destId="{E99E5D76-686F-43A0-BEDE-410C0B8E204D}" srcOrd="1" destOrd="0" presId="urn:microsoft.com/office/officeart/2005/8/layout/hierarchy2"/>
    <dgm:cxn modelId="{8014D62D-BCA8-41A6-A888-77DB300C62B8}" type="presOf" srcId="{DD92B6B9-DE2E-47A2-A791-2AF9841D3423}" destId="{11E33263-77EC-4829-87DA-725EA5123113}" srcOrd="0" destOrd="0" presId="urn:microsoft.com/office/officeart/2005/8/layout/hierarchy2"/>
    <dgm:cxn modelId="{1F38F613-6F7A-41D6-A011-4A5CBBE90459}" srcId="{DD92B6B9-DE2E-47A2-A791-2AF9841D3423}" destId="{3EF0778D-1FE3-403E-89A3-6C62227D55D3}" srcOrd="0" destOrd="0" parTransId="{302B5949-5596-4ED1-8D6A-93C7C0B70A10}" sibTransId="{7A49C9D0-1B9C-4948-9B1F-CCF9D2BE7B16}"/>
    <dgm:cxn modelId="{4F557059-3ED4-4B01-A274-5D824DD07725}" type="presOf" srcId="{F3673792-C54E-49F9-A386-54690DD150BA}" destId="{4D31BC1C-47B9-49A1-B008-45CAE416A141}" srcOrd="0" destOrd="0" presId="urn:microsoft.com/office/officeart/2005/8/layout/hierarchy2"/>
    <dgm:cxn modelId="{508E427D-06DD-4AD3-9312-D2CDE7BB82C4}" srcId="{F322190F-36DE-4F31-9BBF-6F3E841631DB}" destId="{F3673792-C54E-49F9-A386-54690DD150BA}" srcOrd="0" destOrd="0" parTransId="{98FA8BAA-C02B-430B-A3C2-B5B1AF9A2FB3}" sibTransId="{69948AD4-93D9-40E7-9A34-6B6B54B3776E}"/>
    <dgm:cxn modelId="{1C44F396-B03B-4BA9-B468-F553F1D1CFAC}" srcId="{F322190F-36DE-4F31-9BBF-6F3E841631DB}" destId="{AA1B02B3-3AE5-4A7F-AD53-17EC52B4D919}" srcOrd="2" destOrd="0" parTransId="{242D22EA-4FFD-4247-AE11-3AE8D9DD599E}" sibTransId="{8623A255-824F-44A1-A01F-53A314BE7478}"/>
    <dgm:cxn modelId="{E6C050AB-4035-4CEF-B702-E299D94CB4A7}" type="presOf" srcId="{98FA8BAA-C02B-430B-A3C2-B5B1AF9A2FB3}" destId="{C0F14459-7D29-41F6-A108-764D9C482910}" srcOrd="0" destOrd="0" presId="urn:microsoft.com/office/officeart/2005/8/layout/hierarchy2"/>
    <dgm:cxn modelId="{9C150163-852E-42AF-A31E-207C612C7C97}" srcId="{F322190F-36DE-4F31-9BBF-6F3E841631DB}" destId="{0386B40A-5414-4B87-880A-85FD8EA0F688}" srcOrd="1" destOrd="0" parTransId="{7555AFA0-6CB7-427D-876A-2201FAD5006B}" sibTransId="{42A11183-966F-4991-BA8F-189B5666FB2C}"/>
    <dgm:cxn modelId="{884B98A6-42F1-49A4-B49B-0F8E03C243AC}" type="presOf" srcId="{242D22EA-4FFD-4247-AE11-3AE8D9DD599E}" destId="{A7FFEEC1-8A50-49CA-96DA-776F6A3B12F7}" srcOrd="0" destOrd="0" presId="urn:microsoft.com/office/officeart/2005/8/layout/hierarchy2"/>
    <dgm:cxn modelId="{9F56E168-05BC-44C0-B719-649BC8FFAF1A}" type="presOf" srcId="{6844EF0B-4CFE-40AF-8339-831164E9925C}" destId="{9AFF5469-0B87-4EA1-A859-B1C0A110A49E}" srcOrd="0" destOrd="0" presId="urn:microsoft.com/office/officeart/2005/8/layout/hierarchy2"/>
    <dgm:cxn modelId="{062DECEC-1E22-4174-9635-5A0694CA541C}" type="presOf" srcId="{C1BFD068-B6B8-431F-9CB2-3D3D32E1C748}" destId="{C5E2D142-74C7-4131-8E4B-D641CA953784}" srcOrd="0" destOrd="0" presId="urn:microsoft.com/office/officeart/2005/8/layout/hierarchy2"/>
    <dgm:cxn modelId="{99517498-5CD2-4750-B31B-32D146D3B3C0}" type="presOf" srcId="{6CD964DC-3DDF-4706-A8A3-2C14F8C693E0}" destId="{3E74CB5C-809B-4091-A543-C2B47487C8D6}" srcOrd="1" destOrd="0" presId="urn:microsoft.com/office/officeart/2005/8/layout/hierarchy2"/>
    <dgm:cxn modelId="{1A7B9C28-F92D-406F-83CD-83C5420A5017}" srcId="{3EF0778D-1FE3-403E-89A3-6C62227D55D3}" destId="{F322190F-36DE-4F31-9BBF-6F3E841631DB}" srcOrd="0" destOrd="0" parTransId="{48A0A503-510C-4278-83C6-3D3C9974BC83}" sibTransId="{58F87CF7-68B5-4123-A3AA-ADC4F8FB7016}"/>
    <dgm:cxn modelId="{1761FB04-98E1-4D21-9998-FF0C39DBDA17}" type="presOf" srcId="{48A0A503-510C-4278-83C6-3D3C9974BC83}" destId="{B9B5B983-A730-4E06-845B-DCC45DB7A183}" srcOrd="0" destOrd="0" presId="urn:microsoft.com/office/officeart/2005/8/layout/hierarchy2"/>
    <dgm:cxn modelId="{A45BC2C6-801D-430C-A696-03702A5932A6}" srcId="{3EF0778D-1FE3-403E-89A3-6C62227D55D3}" destId="{C1BFD068-B6B8-431F-9CB2-3D3D32E1C748}" srcOrd="2" destOrd="0" parTransId="{C3AF7D55-0985-465F-924E-E7B4633666DD}" sibTransId="{8DE4C1FA-901B-4165-8EB6-F12651F81E2C}"/>
    <dgm:cxn modelId="{DDFE0D80-F073-427E-8A65-BB6F4FD76D74}" srcId="{3EF0778D-1FE3-403E-89A3-6C62227D55D3}" destId="{293B7931-C6CD-4298-BA84-C49E8816002D}" srcOrd="1" destOrd="0" parTransId="{6CD964DC-3DDF-4706-A8A3-2C14F8C693E0}" sibTransId="{2B258771-9BFE-418F-84A0-D8B42D5B2E2D}"/>
    <dgm:cxn modelId="{60B50569-C434-4B5D-8EDE-ECCF566DF114}" type="presOf" srcId="{7555AFA0-6CB7-427D-876A-2201FAD5006B}" destId="{4ADD881E-817F-43BB-A9F5-9A5A632F2FFD}" srcOrd="1" destOrd="0" presId="urn:microsoft.com/office/officeart/2005/8/layout/hierarchy2"/>
    <dgm:cxn modelId="{B355184D-1DE3-4D03-B9DE-38A3082E1916}" srcId="{C1BFD068-B6B8-431F-9CB2-3D3D32E1C748}" destId="{6844EF0B-4CFE-40AF-8339-831164E9925C}" srcOrd="0" destOrd="0" parTransId="{05D8A9C1-E0E0-45A2-952D-3ED5303CDB32}" sibTransId="{22FC8713-7B11-45A0-8AAB-1D99FE303F32}"/>
    <dgm:cxn modelId="{F9622901-6DAA-4D4D-A365-A58163E4E763}" type="presParOf" srcId="{11E33263-77EC-4829-87DA-725EA5123113}" destId="{F0AF65BB-082D-4E9B-A8ED-8A1A5142476D}" srcOrd="0" destOrd="0" presId="urn:microsoft.com/office/officeart/2005/8/layout/hierarchy2"/>
    <dgm:cxn modelId="{DE27F540-F445-4F8E-ADE1-DF2626D3576A}" type="presParOf" srcId="{F0AF65BB-082D-4E9B-A8ED-8A1A5142476D}" destId="{154E6737-9721-4605-8841-8D6A759594D7}" srcOrd="0" destOrd="0" presId="urn:microsoft.com/office/officeart/2005/8/layout/hierarchy2"/>
    <dgm:cxn modelId="{17FA55D8-B04A-4067-A208-11D3A4B2A5D0}" type="presParOf" srcId="{F0AF65BB-082D-4E9B-A8ED-8A1A5142476D}" destId="{3609E326-1013-4069-9125-554ABAF26F76}" srcOrd="1" destOrd="0" presId="urn:microsoft.com/office/officeart/2005/8/layout/hierarchy2"/>
    <dgm:cxn modelId="{10A19346-46CF-4DA0-A233-E9B91C437E7D}" type="presParOf" srcId="{3609E326-1013-4069-9125-554ABAF26F76}" destId="{B9B5B983-A730-4E06-845B-DCC45DB7A183}" srcOrd="0" destOrd="0" presId="urn:microsoft.com/office/officeart/2005/8/layout/hierarchy2"/>
    <dgm:cxn modelId="{4820BE85-0B48-4AD7-8F77-E50ABA433D13}" type="presParOf" srcId="{B9B5B983-A730-4E06-845B-DCC45DB7A183}" destId="{AA7B4D2D-A967-4D8F-B9FA-CCEAB15AB0DA}" srcOrd="0" destOrd="0" presId="urn:microsoft.com/office/officeart/2005/8/layout/hierarchy2"/>
    <dgm:cxn modelId="{6AB400A3-6841-4634-A9AF-30CEACFF0F1E}" type="presParOf" srcId="{3609E326-1013-4069-9125-554ABAF26F76}" destId="{9B89385D-6241-4515-AB1D-A5CAC3568D0C}" srcOrd="1" destOrd="0" presId="urn:microsoft.com/office/officeart/2005/8/layout/hierarchy2"/>
    <dgm:cxn modelId="{FCDCFE3C-61F4-45DE-A1A2-D2B740985669}" type="presParOf" srcId="{9B89385D-6241-4515-AB1D-A5CAC3568D0C}" destId="{A1E21A6F-E73B-4795-A2BD-3E0ABE036EFB}" srcOrd="0" destOrd="0" presId="urn:microsoft.com/office/officeart/2005/8/layout/hierarchy2"/>
    <dgm:cxn modelId="{3A3F7984-7C1A-4903-B4A2-8995CEADA8D0}" type="presParOf" srcId="{9B89385D-6241-4515-AB1D-A5CAC3568D0C}" destId="{A1B7FEEC-B3DB-4790-AB41-455457ADC189}" srcOrd="1" destOrd="0" presId="urn:microsoft.com/office/officeart/2005/8/layout/hierarchy2"/>
    <dgm:cxn modelId="{584A765D-90C3-4395-A8B4-FFE861B17569}" type="presParOf" srcId="{A1B7FEEC-B3DB-4790-AB41-455457ADC189}" destId="{C0F14459-7D29-41F6-A108-764D9C482910}" srcOrd="0" destOrd="0" presId="urn:microsoft.com/office/officeart/2005/8/layout/hierarchy2"/>
    <dgm:cxn modelId="{DE2256D5-5885-4489-BC75-C71F5F822D69}" type="presParOf" srcId="{C0F14459-7D29-41F6-A108-764D9C482910}" destId="{E99E5D76-686F-43A0-BEDE-410C0B8E204D}" srcOrd="0" destOrd="0" presId="urn:microsoft.com/office/officeart/2005/8/layout/hierarchy2"/>
    <dgm:cxn modelId="{0CF56B1D-44B4-4230-A1AA-4E2C43DA63D8}" type="presParOf" srcId="{A1B7FEEC-B3DB-4790-AB41-455457ADC189}" destId="{E505922C-192A-4C26-9965-9A895B9B5F7A}" srcOrd="1" destOrd="0" presId="urn:microsoft.com/office/officeart/2005/8/layout/hierarchy2"/>
    <dgm:cxn modelId="{A4979188-F6BD-43C6-9478-6F88194F4B62}" type="presParOf" srcId="{E505922C-192A-4C26-9965-9A895B9B5F7A}" destId="{4D31BC1C-47B9-49A1-B008-45CAE416A141}" srcOrd="0" destOrd="0" presId="urn:microsoft.com/office/officeart/2005/8/layout/hierarchy2"/>
    <dgm:cxn modelId="{9A2386BE-77AA-4F20-A543-21C7207C3FD4}" type="presParOf" srcId="{E505922C-192A-4C26-9965-9A895B9B5F7A}" destId="{679BCBBB-B831-41C4-AB0A-3407CCE5414D}" srcOrd="1" destOrd="0" presId="urn:microsoft.com/office/officeart/2005/8/layout/hierarchy2"/>
    <dgm:cxn modelId="{8D86AC8D-C13C-4996-AB6F-E3BDC801C6AA}" type="presParOf" srcId="{A1B7FEEC-B3DB-4790-AB41-455457ADC189}" destId="{0A82BB19-317E-41F3-957B-0017EE2DDB5E}" srcOrd="2" destOrd="0" presId="urn:microsoft.com/office/officeart/2005/8/layout/hierarchy2"/>
    <dgm:cxn modelId="{91677C93-F20C-443F-ACD0-405EF35A8E93}" type="presParOf" srcId="{0A82BB19-317E-41F3-957B-0017EE2DDB5E}" destId="{4ADD881E-817F-43BB-A9F5-9A5A632F2FFD}" srcOrd="0" destOrd="0" presId="urn:microsoft.com/office/officeart/2005/8/layout/hierarchy2"/>
    <dgm:cxn modelId="{DA4DF148-599D-4DB0-AAB8-1A969D951361}" type="presParOf" srcId="{A1B7FEEC-B3DB-4790-AB41-455457ADC189}" destId="{90F17149-1403-4621-B41A-5D2F9A6D4E5F}" srcOrd="3" destOrd="0" presId="urn:microsoft.com/office/officeart/2005/8/layout/hierarchy2"/>
    <dgm:cxn modelId="{5718C95C-1091-4190-8841-0605904DF8D1}" type="presParOf" srcId="{90F17149-1403-4621-B41A-5D2F9A6D4E5F}" destId="{7111D667-7147-4D49-BF47-5008A6990275}" srcOrd="0" destOrd="0" presId="urn:microsoft.com/office/officeart/2005/8/layout/hierarchy2"/>
    <dgm:cxn modelId="{F387FB9F-5220-4F43-8E17-F34656B2A215}" type="presParOf" srcId="{90F17149-1403-4621-B41A-5D2F9A6D4E5F}" destId="{48AEE9AE-F2EF-42D6-97BB-EFA6D33C4BC9}" srcOrd="1" destOrd="0" presId="urn:microsoft.com/office/officeart/2005/8/layout/hierarchy2"/>
    <dgm:cxn modelId="{2A8D1CFF-16A2-4242-A64A-8115C640D060}" type="presParOf" srcId="{A1B7FEEC-B3DB-4790-AB41-455457ADC189}" destId="{A7FFEEC1-8A50-49CA-96DA-776F6A3B12F7}" srcOrd="4" destOrd="0" presId="urn:microsoft.com/office/officeart/2005/8/layout/hierarchy2"/>
    <dgm:cxn modelId="{3CD98718-633D-4FEC-BBC3-CF9B62C9BE77}" type="presParOf" srcId="{A7FFEEC1-8A50-49CA-96DA-776F6A3B12F7}" destId="{31E458DB-5EDE-4940-99AB-E04EBEFE7ADA}" srcOrd="0" destOrd="0" presId="urn:microsoft.com/office/officeart/2005/8/layout/hierarchy2"/>
    <dgm:cxn modelId="{15E7BCE1-8091-44C7-83E3-4991EA99F6CF}" type="presParOf" srcId="{A1B7FEEC-B3DB-4790-AB41-455457ADC189}" destId="{C35EF7A9-2B5D-4154-87D3-4FD08C4D285B}" srcOrd="5" destOrd="0" presId="urn:microsoft.com/office/officeart/2005/8/layout/hierarchy2"/>
    <dgm:cxn modelId="{653BB050-12C8-4A42-BFF2-80D3A95BAC04}" type="presParOf" srcId="{C35EF7A9-2B5D-4154-87D3-4FD08C4D285B}" destId="{7B4EF590-A5B3-422A-A455-67C33071AA73}" srcOrd="0" destOrd="0" presId="urn:microsoft.com/office/officeart/2005/8/layout/hierarchy2"/>
    <dgm:cxn modelId="{C66F7BC7-14DD-42A7-BAEE-DC7EAA4CA2FD}" type="presParOf" srcId="{C35EF7A9-2B5D-4154-87D3-4FD08C4D285B}" destId="{12C14CE2-936D-428A-BA1D-279F8AEE145A}" srcOrd="1" destOrd="0" presId="urn:microsoft.com/office/officeart/2005/8/layout/hierarchy2"/>
    <dgm:cxn modelId="{2F65586B-49FD-4226-81A3-7FFB1905D5EB}" type="presParOf" srcId="{3609E326-1013-4069-9125-554ABAF26F76}" destId="{869FC594-0284-48F2-9C8C-F0EE9941D9EE}" srcOrd="2" destOrd="0" presId="urn:microsoft.com/office/officeart/2005/8/layout/hierarchy2"/>
    <dgm:cxn modelId="{9F888C63-3DBA-4CD7-BAFB-2FEE775C8DB7}" type="presParOf" srcId="{869FC594-0284-48F2-9C8C-F0EE9941D9EE}" destId="{3E74CB5C-809B-4091-A543-C2B47487C8D6}" srcOrd="0" destOrd="0" presId="urn:microsoft.com/office/officeart/2005/8/layout/hierarchy2"/>
    <dgm:cxn modelId="{372E2FFC-4B4A-44BF-BF7F-69C3AC9182D6}" type="presParOf" srcId="{3609E326-1013-4069-9125-554ABAF26F76}" destId="{4FB33B32-E7CE-48D1-90E6-E41FAADAA103}" srcOrd="3" destOrd="0" presId="urn:microsoft.com/office/officeart/2005/8/layout/hierarchy2"/>
    <dgm:cxn modelId="{4E1AA4FA-D1B0-40B3-BBB0-AFC857E78898}" type="presParOf" srcId="{4FB33B32-E7CE-48D1-90E6-E41FAADAA103}" destId="{7CBDD62B-D398-4DA3-9174-2B9F24C78988}" srcOrd="0" destOrd="0" presId="urn:microsoft.com/office/officeart/2005/8/layout/hierarchy2"/>
    <dgm:cxn modelId="{2C327523-EB77-461F-A12C-80743A4CA928}" type="presParOf" srcId="{4FB33B32-E7CE-48D1-90E6-E41FAADAA103}" destId="{723A0126-8075-4F78-AF16-E2494CCD2F7A}" srcOrd="1" destOrd="0" presId="urn:microsoft.com/office/officeart/2005/8/layout/hierarchy2"/>
    <dgm:cxn modelId="{C2674E15-EEE2-4BA1-AD3F-004898F6C1F6}" type="presParOf" srcId="{3609E326-1013-4069-9125-554ABAF26F76}" destId="{87ACB3E5-A697-4AAC-9DDB-A9DB464DE47C}" srcOrd="4" destOrd="0" presId="urn:microsoft.com/office/officeart/2005/8/layout/hierarchy2"/>
    <dgm:cxn modelId="{374F98CD-9B6E-4DEC-BB0C-621188B3D229}" type="presParOf" srcId="{87ACB3E5-A697-4AAC-9DDB-A9DB464DE47C}" destId="{61BD3F4F-237F-4D67-B14B-BC071627268B}" srcOrd="0" destOrd="0" presId="urn:microsoft.com/office/officeart/2005/8/layout/hierarchy2"/>
    <dgm:cxn modelId="{735844EE-3243-41D0-A414-EA7AD2D6BB09}" type="presParOf" srcId="{3609E326-1013-4069-9125-554ABAF26F76}" destId="{A9F5FD6C-C1E4-4F7A-B750-97234696117A}" srcOrd="5" destOrd="0" presId="urn:microsoft.com/office/officeart/2005/8/layout/hierarchy2"/>
    <dgm:cxn modelId="{D3412550-6EAA-42D8-9AA2-49378AF982EB}" type="presParOf" srcId="{A9F5FD6C-C1E4-4F7A-B750-97234696117A}" destId="{C5E2D142-74C7-4131-8E4B-D641CA953784}" srcOrd="0" destOrd="0" presId="urn:microsoft.com/office/officeart/2005/8/layout/hierarchy2"/>
    <dgm:cxn modelId="{DACF1655-461D-41FA-AEB4-07CBA9F61377}" type="presParOf" srcId="{A9F5FD6C-C1E4-4F7A-B750-97234696117A}" destId="{C6856E9C-166C-4C6A-A4EF-8302FF39269B}" srcOrd="1" destOrd="0" presId="urn:microsoft.com/office/officeart/2005/8/layout/hierarchy2"/>
    <dgm:cxn modelId="{02D7BBB8-EBB4-467F-864F-F2E127624D11}" type="presParOf" srcId="{C6856E9C-166C-4C6A-A4EF-8302FF39269B}" destId="{5D2ABB68-5EE9-41A5-B197-C0E2D92C5964}" srcOrd="0" destOrd="0" presId="urn:microsoft.com/office/officeart/2005/8/layout/hierarchy2"/>
    <dgm:cxn modelId="{D8A12AC0-2112-41BE-90BB-72C599CAA8BE}" type="presParOf" srcId="{5D2ABB68-5EE9-41A5-B197-C0E2D92C5964}" destId="{4DF693E6-657C-467F-B514-EDE7269B91C7}" srcOrd="0" destOrd="0" presId="urn:microsoft.com/office/officeart/2005/8/layout/hierarchy2"/>
    <dgm:cxn modelId="{B15FA88B-76F8-4FFE-97CB-01DC94282F70}" type="presParOf" srcId="{C6856E9C-166C-4C6A-A4EF-8302FF39269B}" destId="{CA17ECAC-60CD-4FCB-81D8-F645767E4FB1}" srcOrd="1" destOrd="0" presId="urn:microsoft.com/office/officeart/2005/8/layout/hierarchy2"/>
    <dgm:cxn modelId="{4B795124-FC32-4376-A470-BAA6599F7197}" type="presParOf" srcId="{CA17ECAC-60CD-4FCB-81D8-F645767E4FB1}" destId="{9AFF5469-0B87-4EA1-A859-B1C0A110A49E}" srcOrd="0" destOrd="0" presId="urn:microsoft.com/office/officeart/2005/8/layout/hierarchy2"/>
    <dgm:cxn modelId="{23669F7F-80A3-4B5E-9A8F-5F41A77AC915}" type="presParOf" srcId="{CA17ECAC-60CD-4FCB-81D8-F645767E4FB1}" destId="{9D3137A4-42EF-4AD2-A4DD-CF750754756D}" srcOrd="1" destOrd="0" presId="urn:microsoft.com/office/officeart/2005/8/layout/hierarchy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27DA8-ED17-4401-962F-D91507BA76FC}">
      <dsp:nvSpPr>
        <dsp:cNvPr id="0" name=""/>
        <dsp:cNvSpPr/>
      </dsp:nvSpPr>
      <dsp:spPr>
        <a:xfrm>
          <a:off x="0" y="571589"/>
          <a:ext cx="7138557" cy="2392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4031" tIns="645668" rIns="554031" bIns="220472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100" kern="1200" dirty="0" smtClean="0"/>
            <a:t>شفاف‌سازی و </a:t>
          </a:r>
          <a:r>
            <a:rPr lang="fa-IR" sz="3100" kern="1200" dirty="0" err="1" smtClean="0"/>
            <a:t>آگاهی‌بخشی</a:t>
          </a:r>
          <a:r>
            <a:rPr lang="fa-IR" sz="3100" kern="1200" dirty="0" smtClean="0"/>
            <a:t> نسبت به حقوق و تکالیف متقابل مردم و نظام اداری با تأکید بر دسترسی آسان و </a:t>
          </a:r>
          <a:r>
            <a:rPr lang="fa-IR" sz="3100" kern="1200" dirty="0" err="1" smtClean="0"/>
            <a:t>ضابطه‌مند</a:t>
          </a:r>
          <a:r>
            <a:rPr lang="fa-IR" sz="3100" kern="1200" dirty="0" smtClean="0"/>
            <a:t> مردم به اطلاعات صحیح.</a:t>
          </a:r>
          <a:endParaRPr lang="en-US" sz="3100" kern="1200" dirty="0"/>
        </a:p>
      </dsp:txBody>
      <dsp:txXfrm>
        <a:off x="0" y="571589"/>
        <a:ext cx="7138557" cy="2392425"/>
      </dsp:txXfrm>
    </dsp:sp>
    <dsp:sp modelId="{829160B9-8C05-425F-B4C6-C219CD3F712E}">
      <dsp:nvSpPr>
        <dsp:cNvPr id="0" name=""/>
        <dsp:cNvSpPr/>
      </dsp:nvSpPr>
      <dsp:spPr>
        <a:xfrm>
          <a:off x="1784639" y="114029"/>
          <a:ext cx="4996989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8874" tIns="0" rIns="188874" bIns="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بند 18 سیاست کلی</a:t>
          </a:r>
          <a:endParaRPr lang="en-US" sz="3100" kern="1200" dirty="0"/>
        </a:p>
      </dsp:txBody>
      <dsp:txXfrm>
        <a:off x="1829311" y="158701"/>
        <a:ext cx="4907645" cy="825776"/>
      </dsp:txXfrm>
    </dsp:sp>
    <dsp:sp modelId="{40D920AB-BA86-4B4B-BAA9-B65A6672D011}">
      <dsp:nvSpPr>
        <dsp:cNvPr id="0" name=""/>
        <dsp:cNvSpPr/>
      </dsp:nvSpPr>
      <dsp:spPr>
        <a:xfrm>
          <a:off x="0" y="3588974"/>
          <a:ext cx="713855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4031" tIns="645668" rIns="554031" bIns="220472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 dirty="0" smtClean="0"/>
        </a:p>
      </dsp:txBody>
      <dsp:txXfrm>
        <a:off x="0" y="3588974"/>
        <a:ext cx="7138557" cy="781200"/>
      </dsp:txXfrm>
    </dsp:sp>
    <dsp:sp modelId="{C383366F-6509-4F58-809B-9EDCDEFBC6FF}">
      <dsp:nvSpPr>
        <dsp:cNvPr id="0" name=""/>
        <dsp:cNvSpPr/>
      </dsp:nvSpPr>
      <dsp:spPr>
        <a:xfrm>
          <a:off x="1784639" y="3131414"/>
          <a:ext cx="4996989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8874" tIns="0" rIns="188874" bIns="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تعریف شفافیت؟</a:t>
          </a:r>
          <a:endParaRPr lang="en-US" sz="3100" kern="1200" dirty="0"/>
        </a:p>
      </dsp:txBody>
      <dsp:txXfrm>
        <a:off x="1829311" y="3176086"/>
        <a:ext cx="4907645" cy="825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09DB6-04A1-439D-BF7A-6F3109C1B8F2}">
      <dsp:nvSpPr>
        <dsp:cNvPr id="0" name=""/>
        <dsp:cNvSpPr/>
      </dsp:nvSpPr>
      <dsp:spPr>
        <a:xfrm>
          <a:off x="2466286" y="1246"/>
          <a:ext cx="2971895" cy="1485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مشارکت‌گیری در انجام اصلاحات جزئی</a:t>
          </a:r>
        </a:p>
      </dsp:txBody>
      <dsp:txXfrm>
        <a:off x="2509808" y="44768"/>
        <a:ext cx="2884851" cy="1398903"/>
      </dsp:txXfrm>
    </dsp:sp>
    <dsp:sp modelId="{87089948-8579-4CFA-9F26-C48EA4D67B25}">
      <dsp:nvSpPr>
        <dsp:cNvPr id="0" name=""/>
        <dsp:cNvSpPr/>
      </dsp:nvSpPr>
      <dsp:spPr>
        <a:xfrm>
          <a:off x="4843803" y="1487193"/>
          <a:ext cx="297189" cy="1114460"/>
        </a:xfrm>
        <a:custGeom>
          <a:avLst/>
          <a:gdLst/>
          <a:ahLst/>
          <a:cxnLst/>
          <a:rect l="0" t="0" r="0" b="0"/>
          <a:pathLst>
            <a:path>
              <a:moveTo>
                <a:pt x="297189" y="0"/>
              </a:moveTo>
              <a:lnTo>
                <a:pt x="297189" y="1114460"/>
              </a:lnTo>
              <a:lnTo>
                <a:pt x="0" y="111446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C9A8E-B29D-4C78-AD63-FAD33D3BB099}">
      <dsp:nvSpPr>
        <dsp:cNvPr id="0" name=""/>
        <dsp:cNvSpPr/>
      </dsp:nvSpPr>
      <dsp:spPr>
        <a:xfrm>
          <a:off x="2466286" y="1858680"/>
          <a:ext cx="2377516" cy="1485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تعیین جوایز خرد برای جلب پیشنهادات اصلاحی خرد</a:t>
          </a:r>
        </a:p>
      </dsp:txBody>
      <dsp:txXfrm>
        <a:off x="2509808" y="1902202"/>
        <a:ext cx="2290472" cy="13989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09DB6-04A1-439D-BF7A-6F3109C1B8F2}">
      <dsp:nvSpPr>
        <dsp:cNvPr id="0" name=""/>
        <dsp:cNvSpPr/>
      </dsp:nvSpPr>
      <dsp:spPr>
        <a:xfrm>
          <a:off x="5369191" y="920"/>
          <a:ext cx="1889276" cy="944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شاخص‌های ارزیابی</a:t>
          </a:r>
        </a:p>
      </dsp:txBody>
      <dsp:txXfrm>
        <a:off x="5396859" y="28588"/>
        <a:ext cx="1833940" cy="889302"/>
      </dsp:txXfrm>
    </dsp:sp>
    <dsp:sp modelId="{419E33CB-F8AF-4321-AFD9-E7463238FFDD}">
      <dsp:nvSpPr>
        <dsp:cNvPr id="0" name=""/>
        <dsp:cNvSpPr/>
      </dsp:nvSpPr>
      <dsp:spPr>
        <a:xfrm>
          <a:off x="6880612" y="945558"/>
          <a:ext cx="188927" cy="708478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708478"/>
              </a:lnTo>
              <a:lnTo>
                <a:pt x="0" y="70847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78F20-5257-4027-90A9-D01D4FCD1770}">
      <dsp:nvSpPr>
        <dsp:cNvPr id="0" name=""/>
        <dsp:cNvSpPr/>
      </dsp:nvSpPr>
      <dsp:spPr>
        <a:xfrm>
          <a:off x="5369191" y="1181717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شناسایی و پیشنهاد</a:t>
          </a:r>
        </a:p>
      </dsp:txBody>
      <dsp:txXfrm>
        <a:off x="5396859" y="1209385"/>
        <a:ext cx="1456084" cy="889302"/>
      </dsp:txXfrm>
    </dsp:sp>
    <dsp:sp modelId="{C0A25C58-88A2-42EC-91A1-D690A266F6B5}">
      <dsp:nvSpPr>
        <dsp:cNvPr id="0" name=""/>
        <dsp:cNvSpPr/>
      </dsp:nvSpPr>
      <dsp:spPr>
        <a:xfrm>
          <a:off x="6880612" y="945558"/>
          <a:ext cx="188927" cy="1889276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1889276"/>
              </a:lnTo>
              <a:lnTo>
                <a:pt x="0" y="188927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A5EA-BB20-467D-A4F2-4B0C81D96401}">
      <dsp:nvSpPr>
        <dsp:cNvPr id="0" name=""/>
        <dsp:cNvSpPr/>
      </dsp:nvSpPr>
      <dsp:spPr>
        <a:xfrm>
          <a:off x="5369191" y="2362515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607181"/>
              <a:satOff val="-2411"/>
              <a:lumOff val="-39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نقد و ارزیابی</a:t>
          </a:r>
        </a:p>
      </dsp:txBody>
      <dsp:txXfrm>
        <a:off x="5396859" y="2390183"/>
        <a:ext cx="1456084" cy="889302"/>
      </dsp:txXfrm>
    </dsp:sp>
    <dsp:sp modelId="{4311A88C-781A-470B-9FFA-5BA1B1F83EC6}">
      <dsp:nvSpPr>
        <dsp:cNvPr id="0" name=""/>
        <dsp:cNvSpPr/>
      </dsp:nvSpPr>
      <dsp:spPr>
        <a:xfrm>
          <a:off x="6880612" y="945558"/>
          <a:ext cx="188927" cy="3070073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3070073"/>
              </a:lnTo>
              <a:lnTo>
                <a:pt x="0" y="3070073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B8DE3-A653-48C0-98C8-2CA7D1836BDD}">
      <dsp:nvSpPr>
        <dsp:cNvPr id="0" name=""/>
        <dsp:cNvSpPr/>
      </dsp:nvSpPr>
      <dsp:spPr>
        <a:xfrm>
          <a:off x="5369191" y="3543312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3214361"/>
              <a:satOff val="-4823"/>
              <a:lumOff val="-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انتخاب و تصویب</a:t>
          </a:r>
        </a:p>
      </dsp:txBody>
      <dsp:txXfrm>
        <a:off x="5396859" y="3570980"/>
        <a:ext cx="1456084" cy="889302"/>
      </dsp:txXfrm>
    </dsp:sp>
    <dsp:sp modelId="{4C89A31F-7CE8-47F9-BCBB-83101FDB025F}">
      <dsp:nvSpPr>
        <dsp:cNvPr id="0" name=""/>
        <dsp:cNvSpPr/>
      </dsp:nvSpPr>
      <dsp:spPr>
        <a:xfrm>
          <a:off x="3007596" y="920"/>
          <a:ext cx="1889276" cy="944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4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ارزیابی شاخص‌های مصوب</a:t>
          </a:r>
        </a:p>
      </dsp:txBody>
      <dsp:txXfrm>
        <a:off x="3035264" y="28588"/>
        <a:ext cx="1833940" cy="889302"/>
      </dsp:txXfrm>
    </dsp:sp>
    <dsp:sp modelId="{65CF4DB0-1576-4248-8100-B81AE7E98063}">
      <dsp:nvSpPr>
        <dsp:cNvPr id="0" name=""/>
        <dsp:cNvSpPr/>
      </dsp:nvSpPr>
      <dsp:spPr>
        <a:xfrm>
          <a:off x="4519017" y="945558"/>
          <a:ext cx="188927" cy="708478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708478"/>
              </a:lnTo>
              <a:lnTo>
                <a:pt x="0" y="70847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6863-DBA8-414B-ADCF-A39B532073BD}">
      <dsp:nvSpPr>
        <dsp:cNvPr id="0" name=""/>
        <dsp:cNvSpPr/>
      </dsp:nvSpPr>
      <dsp:spPr>
        <a:xfrm>
          <a:off x="3007596" y="1181717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4821541"/>
              <a:satOff val="-7234"/>
              <a:lumOff val="-11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نظرسنجی شاخص‌های کیفی</a:t>
          </a:r>
        </a:p>
      </dsp:txBody>
      <dsp:txXfrm>
        <a:off x="3035264" y="1209385"/>
        <a:ext cx="1456084" cy="889302"/>
      </dsp:txXfrm>
    </dsp:sp>
    <dsp:sp modelId="{EE19096E-CD9C-40DE-8080-90EB82AF9820}">
      <dsp:nvSpPr>
        <dsp:cNvPr id="0" name=""/>
        <dsp:cNvSpPr/>
      </dsp:nvSpPr>
      <dsp:spPr>
        <a:xfrm>
          <a:off x="4519017" y="945558"/>
          <a:ext cx="188927" cy="1889276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1889276"/>
              </a:lnTo>
              <a:lnTo>
                <a:pt x="0" y="188927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059E5-9200-4907-8358-451B553897D3}">
      <dsp:nvSpPr>
        <dsp:cNvPr id="0" name=""/>
        <dsp:cNvSpPr/>
      </dsp:nvSpPr>
      <dsp:spPr>
        <a:xfrm>
          <a:off x="3007596" y="2362515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6428722"/>
              <a:satOff val="-9646"/>
              <a:lumOff val="-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کمک به ارزیابی مویرگی</a:t>
          </a:r>
        </a:p>
      </dsp:txBody>
      <dsp:txXfrm>
        <a:off x="3035264" y="2390183"/>
        <a:ext cx="1456084" cy="889302"/>
      </dsp:txXfrm>
    </dsp:sp>
    <dsp:sp modelId="{C26C47ED-AF59-4732-899B-0970989F67D0}">
      <dsp:nvSpPr>
        <dsp:cNvPr id="0" name=""/>
        <dsp:cNvSpPr/>
      </dsp:nvSpPr>
      <dsp:spPr>
        <a:xfrm>
          <a:off x="646001" y="920"/>
          <a:ext cx="1889276" cy="944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4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نظارت بر مجری</a:t>
          </a:r>
        </a:p>
      </dsp:txBody>
      <dsp:txXfrm>
        <a:off x="673669" y="28588"/>
        <a:ext cx="1833940" cy="889302"/>
      </dsp:txXfrm>
    </dsp:sp>
    <dsp:sp modelId="{792AD8EF-210F-48F9-8BDD-7B0D99E6652B}">
      <dsp:nvSpPr>
        <dsp:cNvPr id="0" name=""/>
        <dsp:cNvSpPr/>
      </dsp:nvSpPr>
      <dsp:spPr>
        <a:xfrm>
          <a:off x="2157422" y="945558"/>
          <a:ext cx="188927" cy="708478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708478"/>
              </a:lnTo>
              <a:lnTo>
                <a:pt x="0" y="70847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3F2E3-C95D-4689-89BD-237D8A3EA9CB}">
      <dsp:nvSpPr>
        <dsp:cNvPr id="0" name=""/>
        <dsp:cNvSpPr/>
      </dsp:nvSpPr>
      <dsp:spPr>
        <a:xfrm>
          <a:off x="646001" y="1181717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8035903"/>
              <a:satOff val="-12057"/>
              <a:lumOff val="-196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کیفیت اجرا در درازمدت</a:t>
          </a:r>
        </a:p>
      </dsp:txBody>
      <dsp:txXfrm>
        <a:off x="673669" y="1209385"/>
        <a:ext cx="1456084" cy="889302"/>
      </dsp:txXfrm>
    </dsp:sp>
    <dsp:sp modelId="{765B6E59-A97A-4930-9D21-62BC2A9058EE}">
      <dsp:nvSpPr>
        <dsp:cNvPr id="0" name=""/>
        <dsp:cNvSpPr/>
      </dsp:nvSpPr>
      <dsp:spPr>
        <a:xfrm>
          <a:off x="2157422" y="945558"/>
          <a:ext cx="188927" cy="1889276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1889276"/>
              </a:lnTo>
              <a:lnTo>
                <a:pt x="0" y="188927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D5261-003B-4336-A522-5CB44C3743A0}">
      <dsp:nvSpPr>
        <dsp:cNvPr id="0" name=""/>
        <dsp:cNvSpPr/>
      </dsp:nvSpPr>
      <dsp:spPr>
        <a:xfrm>
          <a:off x="646001" y="2362515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9643083"/>
              <a:satOff val="-14469"/>
              <a:lumOff val="-235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انجام تعهدات</a:t>
          </a:r>
        </a:p>
      </dsp:txBody>
      <dsp:txXfrm>
        <a:off x="673669" y="2390183"/>
        <a:ext cx="1456084" cy="889302"/>
      </dsp:txXfrm>
    </dsp:sp>
    <dsp:sp modelId="{9C6B9E65-1496-4AF5-AA34-02DA713A3C5C}">
      <dsp:nvSpPr>
        <dsp:cNvPr id="0" name=""/>
        <dsp:cNvSpPr/>
      </dsp:nvSpPr>
      <dsp:spPr>
        <a:xfrm>
          <a:off x="2157422" y="945558"/>
          <a:ext cx="188927" cy="3070073"/>
        </a:xfrm>
        <a:custGeom>
          <a:avLst/>
          <a:gdLst/>
          <a:ahLst/>
          <a:cxnLst/>
          <a:rect l="0" t="0" r="0" b="0"/>
          <a:pathLst>
            <a:path>
              <a:moveTo>
                <a:pt x="188927" y="0"/>
              </a:moveTo>
              <a:lnTo>
                <a:pt x="188927" y="3070073"/>
              </a:lnTo>
              <a:lnTo>
                <a:pt x="0" y="3070073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EB53B-2504-42AE-96AD-F21791EBF3B4}">
      <dsp:nvSpPr>
        <dsp:cNvPr id="0" name=""/>
        <dsp:cNvSpPr/>
      </dsp:nvSpPr>
      <dsp:spPr>
        <a:xfrm>
          <a:off x="646001" y="3543312"/>
          <a:ext cx="1511420" cy="944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شناسایی مفاسد </a:t>
          </a:r>
          <a:r>
            <a:rPr lang="fa-IR" sz="2100" kern="1200" dirty="0" err="1" smtClean="0"/>
            <a:t>حاشیه‌ای</a:t>
          </a:r>
          <a:endParaRPr lang="fa-IR" sz="2100" kern="1200" dirty="0" smtClean="0"/>
        </a:p>
      </dsp:txBody>
      <dsp:txXfrm>
        <a:off x="673669" y="3570980"/>
        <a:ext cx="1456084" cy="8893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27DA8-ED17-4401-962F-D91507BA76FC}">
      <dsp:nvSpPr>
        <dsp:cNvPr id="0" name=""/>
        <dsp:cNvSpPr/>
      </dsp:nvSpPr>
      <dsp:spPr>
        <a:xfrm>
          <a:off x="0" y="686137"/>
          <a:ext cx="7138557" cy="2702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4031" tIns="916432" rIns="554031" bIns="312928" numCol="1" spcCol="1270" anchor="t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400" kern="1200" dirty="0" smtClean="0"/>
            <a:t>زمینه‌سازی برای جذب و استفاده از </a:t>
          </a:r>
          <a:r>
            <a:rPr lang="fa-IR" sz="4400" kern="1200" dirty="0" err="1" smtClean="0"/>
            <a:t>ظرفیت‌های</a:t>
          </a:r>
          <a:r>
            <a:rPr lang="fa-IR" sz="4400" kern="1200" dirty="0" smtClean="0"/>
            <a:t> مردمی در نظام اداری.</a:t>
          </a:r>
          <a:endParaRPr lang="en-US" sz="4400" kern="1200" dirty="0"/>
        </a:p>
      </dsp:txBody>
      <dsp:txXfrm>
        <a:off x="0" y="686137"/>
        <a:ext cx="7138557" cy="2702699"/>
      </dsp:txXfrm>
    </dsp:sp>
    <dsp:sp modelId="{829160B9-8C05-425F-B4C6-C219CD3F712E}">
      <dsp:nvSpPr>
        <dsp:cNvPr id="0" name=""/>
        <dsp:cNvSpPr/>
      </dsp:nvSpPr>
      <dsp:spPr>
        <a:xfrm>
          <a:off x="1784639" y="36697"/>
          <a:ext cx="4996989" cy="1298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8874" tIns="0" rIns="188874" bIns="0" numCol="1" spcCol="1270" anchor="ctr" anchorCtr="0">
          <a:noAutofit/>
        </a:bodyPr>
        <a:lstStyle/>
        <a:p>
          <a:pPr lvl="0" algn="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/>
            <a:t>بند 19 سیاست کلی</a:t>
          </a:r>
          <a:endParaRPr lang="en-US" sz="4400" kern="1200" dirty="0"/>
        </a:p>
      </dsp:txBody>
      <dsp:txXfrm>
        <a:off x="1848045" y="100103"/>
        <a:ext cx="4870177" cy="11720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CB70F-AAFD-44EF-8011-395342677AC6}">
      <dsp:nvSpPr>
        <dsp:cNvPr id="0" name=""/>
        <dsp:cNvSpPr/>
      </dsp:nvSpPr>
      <dsp:spPr>
        <a:xfrm rot="5400000">
          <a:off x="1009134" y="1054987"/>
          <a:ext cx="1642838" cy="1983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AD9BA8-D3E4-453A-ADF3-03DEC7F668F4}">
      <dsp:nvSpPr>
        <dsp:cNvPr id="0" name=""/>
        <dsp:cNvSpPr/>
      </dsp:nvSpPr>
      <dsp:spPr>
        <a:xfrm>
          <a:off x="1384768" y="3147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err="1" smtClean="0"/>
            <a:t>عارضه‌یابی</a:t>
          </a:r>
          <a:r>
            <a:rPr lang="fa-IR" sz="3000" kern="1200" dirty="0" smtClean="0"/>
            <a:t> یا شناسایی مسائل</a:t>
          </a:r>
          <a:endParaRPr lang="en-US" sz="3000" kern="1200" dirty="0" smtClean="0"/>
        </a:p>
      </dsp:txBody>
      <dsp:txXfrm>
        <a:off x="1423497" y="41876"/>
        <a:ext cx="2126375" cy="1244842"/>
      </dsp:txXfrm>
    </dsp:sp>
    <dsp:sp modelId="{7AC3899A-43B9-478D-852A-CF1B62794B9B}">
      <dsp:nvSpPr>
        <dsp:cNvPr id="0" name=""/>
        <dsp:cNvSpPr/>
      </dsp:nvSpPr>
      <dsp:spPr>
        <a:xfrm rot="5400000">
          <a:off x="1009134" y="2707862"/>
          <a:ext cx="1642838" cy="198345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96000"/>
                <a:lumMod val="104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6C40A0-BAC4-415C-940B-58F94CF9ABEE}">
      <dsp:nvSpPr>
        <dsp:cNvPr id="0" name=""/>
        <dsp:cNvSpPr/>
      </dsp:nvSpPr>
      <dsp:spPr>
        <a:xfrm>
          <a:off x="1384768" y="1656022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96000"/>
                <a:lumMod val="104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اولویت‌بندی مسائل</a:t>
          </a:r>
          <a:endParaRPr lang="en-US" sz="3000" kern="1200" dirty="0" smtClean="0"/>
        </a:p>
      </dsp:txBody>
      <dsp:txXfrm>
        <a:off x="1423497" y="1694751"/>
        <a:ext cx="2126375" cy="1244842"/>
      </dsp:txXfrm>
    </dsp:sp>
    <dsp:sp modelId="{0889D1C5-FCD7-4245-BD41-634B188EEC4F}">
      <dsp:nvSpPr>
        <dsp:cNvPr id="0" name=""/>
        <dsp:cNvSpPr/>
      </dsp:nvSpPr>
      <dsp:spPr>
        <a:xfrm>
          <a:off x="1835571" y="3534300"/>
          <a:ext cx="2921061" cy="198345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4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44CA44-B7EE-48FB-9E78-03A044F57774}">
      <dsp:nvSpPr>
        <dsp:cNvPr id="0" name=""/>
        <dsp:cNvSpPr/>
      </dsp:nvSpPr>
      <dsp:spPr>
        <a:xfrm>
          <a:off x="1384768" y="3308898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96000"/>
                <a:lumMod val="104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تدوین </a:t>
          </a:r>
          <a:r>
            <a:rPr lang="fa-IR" sz="3000" kern="1200" dirty="0" err="1" smtClean="0"/>
            <a:t>راه‌کارهای</a:t>
          </a:r>
          <a:r>
            <a:rPr lang="fa-IR" sz="3000" kern="1200" dirty="0" smtClean="0"/>
            <a:t> گوناگون</a:t>
          </a:r>
          <a:endParaRPr lang="en-US" sz="3000" kern="1200" dirty="0" smtClean="0"/>
        </a:p>
      </dsp:txBody>
      <dsp:txXfrm>
        <a:off x="1423497" y="3347627"/>
        <a:ext cx="2126375" cy="1244842"/>
      </dsp:txXfrm>
    </dsp:sp>
    <dsp:sp modelId="{5F44D374-A619-41DC-ACCF-D70C4B11A7AC}">
      <dsp:nvSpPr>
        <dsp:cNvPr id="0" name=""/>
        <dsp:cNvSpPr/>
      </dsp:nvSpPr>
      <dsp:spPr>
        <a:xfrm rot="16200000">
          <a:off x="3940233" y="2707862"/>
          <a:ext cx="1642838" cy="198345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tint val="96000"/>
                <a:lumMod val="104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A20315-5F24-4901-9F73-5E2B68E269A0}">
      <dsp:nvSpPr>
        <dsp:cNvPr id="0" name=""/>
        <dsp:cNvSpPr/>
      </dsp:nvSpPr>
      <dsp:spPr>
        <a:xfrm>
          <a:off x="4315867" y="3308898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96000"/>
                <a:lumMod val="104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انتخاب </a:t>
          </a:r>
          <a:r>
            <a:rPr lang="fa-IR" sz="3000" kern="1200" dirty="0" err="1" smtClean="0"/>
            <a:t>راه‌کار</a:t>
          </a:r>
          <a:r>
            <a:rPr lang="fa-IR" sz="3000" kern="1200" dirty="0" smtClean="0"/>
            <a:t> + مجری</a:t>
          </a:r>
          <a:endParaRPr lang="en-US" sz="3000" kern="1200" dirty="0" smtClean="0"/>
        </a:p>
      </dsp:txBody>
      <dsp:txXfrm>
        <a:off x="4354596" y="3347627"/>
        <a:ext cx="2126375" cy="1244842"/>
      </dsp:txXfrm>
    </dsp:sp>
    <dsp:sp modelId="{E3F874B1-2CA7-4CCC-BA55-8B114DA8C4DF}">
      <dsp:nvSpPr>
        <dsp:cNvPr id="0" name=""/>
        <dsp:cNvSpPr/>
      </dsp:nvSpPr>
      <dsp:spPr>
        <a:xfrm rot="16200000">
          <a:off x="3940233" y="1054987"/>
          <a:ext cx="1642838" cy="198345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4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71977B-44E0-496D-A785-369A3B7556E9}">
      <dsp:nvSpPr>
        <dsp:cNvPr id="0" name=""/>
        <dsp:cNvSpPr/>
      </dsp:nvSpPr>
      <dsp:spPr>
        <a:xfrm>
          <a:off x="4315867" y="1656022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96000"/>
                <a:lumMod val="104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نظارت بر حسن اجرا</a:t>
          </a:r>
          <a:endParaRPr lang="en-US" sz="3000" kern="1200" dirty="0" smtClean="0"/>
        </a:p>
      </dsp:txBody>
      <dsp:txXfrm>
        <a:off x="4354596" y="1694751"/>
        <a:ext cx="2126375" cy="1244842"/>
      </dsp:txXfrm>
    </dsp:sp>
    <dsp:sp modelId="{2B5541AA-6470-420D-8A6E-92676E5A36DC}">
      <dsp:nvSpPr>
        <dsp:cNvPr id="0" name=""/>
        <dsp:cNvSpPr/>
      </dsp:nvSpPr>
      <dsp:spPr>
        <a:xfrm>
          <a:off x="4315867" y="3147"/>
          <a:ext cx="2203833" cy="1322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4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ارزیابی </a:t>
          </a:r>
          <a:r>
            <a:rPr lang="fa-IR" sz="3000" kern="1200" dirty="0" err="1" smtClean="0"/>
            <a:t>راه‌کار</a:t>
          </a:r>
          <a:endParaRPr lang="en-US" sz="3000" kern="1200" dirty="0" smtClean="0"/>
        </a:p>
      </dsp:txBody>
      <dsp:txXfrm>
        <a:off x="4354596" y="41876"/>
        <a:ext cx="2126375" cy="12448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A677-2672-469C-953F-C5796DD1E0B6}">
      <dsp:nvSpPr>
        <dsp:cNvPr id="0" name=""/>
        <dsp:cNvSpPr/>
      </dsp:nvSpPr>
      <dsp:spPr>
        <a:xfrm>
          <a:off x="0" y="2709271"/>
          <a:ext cx="7904469" cy="1777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/>
            <a:t>مشکلات:</a:t>
          </a:r>
          <a:endParaRPr lang="fa-IR" sz="3100" kern="1200" dirty="0" smtClean="0"/>
        </a:p>
      </dsp:txBody>
      <dsp:txXfrm>
        <a:off x="0" y="2709271"/>
        <a:ext cx="7904469" cy="959890"/>
      </dsp:txXfrm>
    </dsp:sp>
    <dsp:sp modelId="{4084BF04-FF56-4598-8884-6E3FA7C93056}">
      <dsp:nvSpPr>
        <dsp:cNvPr id="0" name=""/>
        <dsp:cNvSpPr/>
      </dsp:nvSpPr>
      <dsp:spPr>
        <a:xfrm>
          <a:off x="5928351" y="3633610"/>
          <a:ext cx="1976117" cy="8176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فرض نادرست: دستگاه‌ها در راستای وظایف می‌کنند!</a:t>
          </a:r>
        </a:p>
      </dsp:txBody>
      <dsp:txXfrm>
        <a:off x="5928351" y="3633610"/>
        <a:ext cx="1976117" cy="817684"/>
      </dsp:txXfrm>
    </dsp:sp>
    <dsp:sp modelId="{1FEDF852-566C-4C60-8806-205AA12F9B75}">
      <dsp:nvSpPr>
        <dsp:cNvPr id="0" name=""/>
        <dsp:cNvSpPr/>
      </dsp:nvSpPr>
      <dsp:spPr>
        <a:xfrm>
          <a:off x="3952234" y="3633610"/>
          <a:ext cx="1976117" cy="8176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کندی، ناکارآمدی، ناتوانی؛</a:t>
          </a:r>
        </a:p>
      </dsp:txBody>
      <dsp:txXfrm>
        <a:off x="3952234" y="3633610"/>
        <a:ext cx="1976117" cy="817684"/>
      </dsp:txXfrm>
    </dsp:sp>
    <dsp:sp modelId="{607EDF63-7790-4250-B22B-BF612D759A06}">
      <dsp:nvSpPr>
        <dsp:cNvPr id="0" name=""/>
        <dsp:cNvSpPr/>
      </dsp:nvSpPr>
      <dsp:spPr>
        <a:xfrm>
          <a:off x="1976117" y="3633610"/>
          <a:ext cx="1976117" cy="81768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هزینه بالا</a:t>
          </a:r>
          <a:br>
            <a:rPr lang="fa-IR" sz="1700" kern="1200" dirty="0" smtClean="0"/>
          </a:br>
          <a:r>
            <a:rPr lang="fa-IR" sz="1700" kern="1200" dirty="0" smtClean="0"/>
            <a:t>(نیروی انسانی، تجهیزات، ...)</a:t>
          </a:r>
        </a:p>
      </dsp:txBody>
      <dsp:txXfrm>
        <a:off x="1976117" y="3633610"/>
        <a:ext cx="1976117" cy="817684"/>
      </dsp:txXfrm>
    </dsp:sp>
    <dsp:sp modelId="{23651A23-1223-4E4E-BC25-1341EFC5CFAD}">
      <dsp:nvSpPr>
        <dsp:cNvPr id="0" name=""/>
        <dsp:cNvSpPr/>
      </dsp:nvSpPr>
      <dsp:spPr>
        <a:xfrm>
          <a:off x="0" y="3633610"/>
          <a:ext cx="1976117" cy="81768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/>
            <a:t>فساد!</a:t>
          </a:r>
          <a:endParaRPr lang="fa-IR" sz="1700" kern="1200" dirty="0" smtClean="0"/>
        </a:p>
      </dsp:txBody>
      <dsp:txXfrm>
        <a:off x="0" y="3633610"/>
        <a:ext cx="1976117" cy="817684"/>
      </dsp:txXfrm>
    </dsp:sp>
    <dsp:sp modelId="{63BE6101-87C3-470D-9885-BAB8E14B34A9}">
      <dsp:nvSpPr>
        <dsp:cNvPr id="0" name=""/>
        <dsp:cNvSpPr/>
      </dsp:nvSpPr>
      <dsp:spPr>
        <a:xfrm rot="10800000">
          <a:off x="0" y="2024"/>
          <a:ext cx="7904469" cy="273391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/>
            <a:t>روش‌های سنتی مبارزه با فساد:</a:t>
          </a:r>
          <a:endParaRPr lang="fa-IR" sz="3100" kern="1200" dirty="0" smtClean="0"/>
        </a:p>
      </dsp:txBody>
      <dsp:txXfrm rot="-10800000">
        <a:off x="0" y="2024"/>
        <a:ext cx="7904469" cy="959602"/>
      </dsp:txXfrm>
    </dsp:sp>
    <dsp:sp modelId="{CBA3D226-A767-4313-BE9C-5E2E8ED489A7}">
      <dsp:nvSpPr>
        <dsp:cNvPr id="0" name=""/>
        <dsp:cNvSpPr/>
      </dsp:nvSpPr>
      <dsp:spPr>
        <a:xfrm>
          <a:off x="3952234" y="961626"/>
          <a:ext cx="3952234" cy="81743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مطرح شدن ضرورت مبارزه با فساد در قوانین مختلف، و از دهان مسئولین مختلف!</a:t>
          </a:r>
        </a:p>
      </dsp:txBody>
      <dsp:txXfrm>
        <a:off x="3952234" y="961626"/>
        <a:ext cx="3952234" cy="817439"/>
      </dsp:txXfrm>
    </dsp:sp>
    <dsp:sp modelId="{2480101C-7464-48A8-8EF0-E8BE634A65F5}">
      <dsp:nvSpPr>
        <dsp:cNvPr id="0" name=""/>
        <dsp:cNvSpPr/>
      </dsp:nvSpPr>
      <dsp:spPr>
        <a:xfrm>
          <a:off x="0" y="961626"/>
          <a:ext cx="3952234" cy="8174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/>
            <a:t>ایجاد سازمان‌های عریض و طویل برای نظارت و مبارزه با مفاسد!</a:t>
          </a:r>
          <a:endParaRPr lang="fa-IR" sz="1700" kern="1200" dirty="0" smtClean="0"/>
        </a:p>
      </dsp:txBody>
      <dsp:txXfrm>
        <a:off x="0" y="961626"/>
        <a:ext cx="3952234" cy="8174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A677-2672-469C-953F-C5796DD1E0B6}">
      <dsp:nvSpPr>
        <dsp:cNvPr id="0" name=""/>
        <dsp:cNvSpPr/>
      </dsp:nvSpPr>
      <dsp:spPr>
        <a:xfrm>
          <a:off x="0" y="2709271"/>
          <a:ext cx="7904469" cy="17775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فواید:</a:t>
          </a:r>
        </a:p>
      </dsp:txBody>
      <dsp:txXfrm>
        <a:off x="0" y="2709271"/>
        <a:ext cx="7904469" cy="959890"/>
      </dsp:txXfrm>
    </dsp:sp>
    <dsp:sp modelId="{FCA198E7-97A8-46F8-8DFF-96E9436908BE}">
      <dsp:nvSpPr>
        <dsp:cNvPr id="0" name=""/>
        <dsp:cNvSpPr/>
      </dsp:nvSpPr>
      <dsp:spPr>
        <a:xfrm>
          <a:off x="5268359" y="3633610"/>
          <a:ext cx="2632249" cy="8176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ایجاد ترس عمیق و گسترده بر مفسدان بالفعل و بالقوه</a:t>
          </a:r>
        </a:p>
      </dsp:txBody>
      <dsp:txXfrm>
        <a:off x="5268359" y="3633610"/>
        <a:ext cx="2632249" cy="817684"/>
      </dsp:txXfrm>
    </dsp:sp>
    <dsp:sp modelId="{C743A5B2-23C5-46D8-AEA5-2109A695111A}">
      <dsp:nvSpPr>
        <dsp:cNvPr id="0" name=""/>
        <dsp:cNvSpPr/>
      </dsp:nvSpPr>
      <dsp:spPr>
        <a:xfrm>
          <a:off x="2636109" y="3633610"/>
          <a:ext cx="2632249" cy="817684"/>
        </a:xfrm>
        <a:prstGeom prst="rect">
          <a:avLst/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شناسایی محل درد و تمرکز بر آن</a:t>
          </a:r>
        </a:p>
      </dsp:txBody>
      <dsp:txXfrm>
        <a:off x="2636109" y="3633610"/>
        <a:ext cx="2632249" cy="817684"/>
      </dsp:txXfrm>
    </dsp:sp>
    <dsp:sp modelId="{4084BF04-FF56-4598-8884-6E3FA7C93056}">
      <dsp:nvSpPr>
        <dsp:cNvPr id="0" name=""/>
        <dsp:cNvSpPr/>
      </dsp:nvSpPr>
      <dsp:spPr>
        <a:xfrm>
          <a:off x="3859" y="3633610"/>
          <a:ext cx="2632249" cy="817684"/>
        </a:xfrm>
        <a:prstGeom prst="rect">
          <a:avLst/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کاهش گسترده دستگاه‌های نظارتی</a:t>
          </a:r>
        </a:p>
      </dsp:txBody>
      <dsp:txXfrm>
        <a:off x="3859" y="3633610"/>
        <a:ext cx="2632249" cy="817684"/>
      </dsp:txXfrm>
    </dsp:sp>
    <dsp:sp modelId="{63BE6101-87C3-470D-9885-BAB8E14B34A9}">
      <dsp:nvSpPr>
        <dsp:cNvPr id="0" name=""/>
        <dsp:cNvSpPr/>
      </dsp:nvSpPr>
      <dsp:spPr>
        <a:xfrm rot="10800000">
          <a:off x="0" y="2024"/>
          <a:ext cx="7904469" cy="2733910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روش پیشنهادی:</a:t>
          </a:r>
        </a:p>
      </dsp:txBody>
      <dsp:txXfrm rot="-10800000">
        <a:off x="0" y="2024"/>
        <a:ext cx="7904469" cy="959602"/>
      </dsp:txXfrm>
    </dsp:sp>
    <dsp:sp modelId="{CBA3D226-A767-4313-BE9C-5E2E8ED489A7}">
      <dsp:nvSpPr>
        <dsp:cNvPr id="0" name=""/>
        <dsp:cNvSpPr/>
      </dsp:nvSpPr>
      <dsp:spPr>
        <a:xfrm>
          <a:off x="0" y="961626"/>
          <a:ext cx="7904469" cy="817439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درخواست از مردم برای گزارش فساد، از هر نوع</a:t>
          </a:r>
        </a:p>
      </dsp:txBody>
      <dsp:txXfrm>
        <a:off x="0" y="961626"/>
        <a:ext cx="7904469" cy="817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D9664-CB54-4C50-AAB8-F8E6160440CE}">
      <dsp:nvSpPr>
        <dsp:cNvPr id="0" name=""/>
        <dsp:cNvSpPr/>
      </dsp:nvSpPr>
      <dsp:spPr>
        <a:xfrm>
          <a:off x="0" y="385175"/>
          <a:ext cx="7623466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666" tIns="499872" rIns="591666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اعطا کل ذی حق حقه</a:t>
          </a:r>
        </a:p>
      </dsp:txBody>
      <dsp:txXfrm>
        <a:off x="0" y="385175"/>
        <a:ext cx="7623466" cy="1058400"/>
      </dsp:txXfrm>
    </dsp:sp>
    <dsp:sp modelId="{1251C98D-0AD3-4C3F-AB7A-58004B5F6CDF}">
      <dsp:nvSpPr>
        <dsp:cNvPr id="0" name=""/>
        <dsp:cNvSpPr/>
      </dsp:nvSpPr>
      <dsp:spPr>
        <a:xfrm>
          <a:off x="1905866" y="30935"/>
          <a:ext cx="5336426" cy="708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704" tIns="0" rIns="201704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تعریف عدل</a:t>
          </a:r>
          <a:endParaRPr lang="en-US" sz="2400" kern="1200" dirty="0" smtClean="0"/>
        </a:p>
      </dsp:txBody>
      <dsp:txXfrm>
        <a:off x="1940451" y="65520"/>
        <a:ext cx="5267256" cy="639310"/>
      </dsp:txXfrm>
    </dsp:sp>
    <dsp:sp modelId="{034D927C-379C-4B12-8D1D-6AC016287A67}">
      <dsp:nvSpPr>
        <dsp:cNvPr id="0" name=""/>
        <dsp:cNvSpPr/>
      </dsp:nvSpPr>
      <dsp:spPr>
        <a:xfrm>
          <a:off x="0" y="1927415"/>
          <a:ext cx="7623466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666" tIns="499872" rIns="591666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عدل در حوزه اطلاعات!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یعنی اعطای حق اطلاعات</a:t>
          </a:r>
          <a:endParaRPr lang="en-US" sz="2400" kern="1200" dirty="0"/>
        </a:p>
        <a:p>
          <a:pPr marL="457200" lvl="2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مردم به حاکمیت</a:t>
          </a:r>
          <a:endParaRPr lang="en-US" sz="2400" kern="1200" dirty="0"/>
        </a:p>
        <a:p>
          <a:pPr marL="457200" lvl="2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حاکمیت به مردم</a:t>
          </a:r>
          <a:endParaRPr lang="en-US" sz="2400" kern="1200" dirty="0"/>
        </a:p>
      </dsp:txBody>
      <dsp:txXfrm>
        <a:off x="0" y="1927415"/>
        <a:ext cx="7623466" cy="2494800"/>
      </dsp:txXfrm>
    </dsp:sp>
    <dsp:sp modelId="{3E5CBD14-290A-4C26-830E-B447416FBB85}">
      <dsp:nvSpPr>
        <dsp:cNvPr id="0" name=""/>
        <dsp:cNvSpPr/>
      </dsp:nvSpPr>
      <dsp:spPr>
        <a:xfrm>
          <a:off x="1905866" y="1573175"/>
          <a:ext cx="5336426" cy="70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704" tIns="0" rIns="201704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تعریف شفافیت</a:t>
          </a:r>
          <a:endParaRPr lang="en-US" sz="2400" kern="1200" dirty="0"/>
        </a:p>
      </dsp:txBody>
      <dsp:txXfrm>
        <a:off x="1940451" y="1607760"/>
        <a:ext cx="5267256" cy="639310"/>
      </dsp:txXfrm>
    </dsp:sp>
    <dsp:sp modelId="{F698EF72-541C-46BD-A8CF-DD6947ADB692}">
      <dsp:nvSpPr>
        <dsp:cNvPr id="0" name=""/>
        <dsp:cNvSpPr/>
      </dsp:nvSpPr>
      <dsp:spPr>
        <a:xfrm>
          <a:off x="0" y="4906055"/>
          <a:ext cx="7623466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666" tIns="499872" rIns="591666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شفاف‌سازی و </a:t>
          </a:r>
          <a:r>
            <a:rPr lang="fa-IR" sz="2400" kern="1200" dirty="0" err="1" smtClean="0"/>
            <a:t>آگاهی‌بخشی</a:t>
          </a:r>
          <a:r>
            <a:rPr lang="fa-IR" sz="2400" kern="1200" dirty="0" smtClean="0"/>
            <a:t> نسبت به حقوق و تکالیف متقابل مردم و نظام اداری با تأکید بر دسترسی آسان و </a:t>
          </a:r>
          <a:r>
            <a:rPr lang="fa-IR" sz="2400" kern="1200" dirty="0" err="1" smtClean="0"/>
            <a:t>ضابطه‌مند</a:t>
          </a:r>
          <a:r>
            <a:rPr lang="fa-IR" sz="2400" kern="1200" dirty="0" smtClean="0"/>
            <a:t> مردم به اطلاعات صحیح.</a:t>
          </a:r>
          <a:endParaRPr lang="en-US" sz="2400" kern="1200" dirty="0"/>
        </a:p>
      </dsp:txBody>
      <dsp:txXfrm>
        <a:off x="0" y="4906055"/>
        <a:ext cx="7623466" cy="1474200"/>
      </dsp:txXfrm>
    </dsp:sp>
    <dsp:sp modelId="{DC60BE63-F772-4CD6-A221-415CDBDA6B1F}">
      <dsp:nvSpPr>
        <dsp:cNvPr id="0" name=""/>
        <dsp:cNvSpPr/>
      </dsp:nvSpPr>
      <dsp:spPr>
        <a:xfrm>
          <a:off x="1905866" y="4551815"/>
          <a:ext cx="5336426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704" tIns="0" rIns="201704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/>
            <a:t>بند 18 سیاست کلی</a:t>
          </a:r>
          <a:endParaRPr lang="en-US" sz="2400" kern="1200" dirty="0"/>
        </a:p>
      </dsp:txBody>
      <dsp:txXfrm>
        <a:off x="1940451" y="4586400"/>
        <a:ext cx="526725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FB155-1873-47E7-BE61-BFEB08535CE0}">
      <dsp:nvSpPr>
        <dsp:cNvPr id="0" name=""/>
        <dsp:cNvSpPr/>
      </dsp:nvSpPr>
      <dsp:spPr>
        <a:xfrm>
          <a:off x="4941865" y="704828"/>
          <a:ext cx="1646215" cy="844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99060" rIns="277368" bIns="9906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سوال</a:t>
          </a:r>
          <a:endParaRPr lang="en-US" sz="3900" kern="1200" dirty="0"/>
        </a:p>
      </dsp:txBody>
      <dsp:txXfrm>
        <a:off x="4941865" y="704828"/>
        <a:ext cx="1646215" cy="844593"/>
      </dsp:txXfrm>
    </dsp:sp>
    <dsp:sp modelId="{DCA9601E-56D2-40CC-8ADD-E11D094969DF}">
      <dsp:nvSpPr>
        <dsp:cNvPr id="0" name=""/>
        <dsp:cNvSpPr/>
      </dsp:nvSpPr>
      <dsp:spPr>
        <a:xfrm rot="10800000">
          <a:off x="4612622" y="18595"/>
          <a:ext cx="329243" cy="2217058"/>
        </a:xfrm>
        <a:prstGeom prst="leftBrace">
          <a:avLst>
            <a:gd name="adj1" fmla="val 35000"/>
            <a:gd name="adj2" fmla="val 50000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215EC-DD3E-4A8A-ADB4-F4040C7D66A2}">
      <dsp:nvSpPr>
        <dsp:cNvPr id="0" name=""/>
        <dsp:cNvSpPr/>
      </dsp:nvSpPr>
      <dsp:spPr>
        <a:xfrm>
          <a:off x="3218" y="18595"/>
          <a:ext cx="4477706" cy="22170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285750" lvl="1" indent="-285750" algn="r" defTabSz="1733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900" kern="1200" dirty="0" smtClean="0"/>
            <a:t>حق و تکلیف اطلاعاتی متقابل مردم و حاکمیت در برابر یکدیگر چیست؟</a:t>
          </a:r>
          <a:endParaRPr lang="en-US" sz="3900" kern="1200" dirty="0"/>
        </a:p>
      </dsp:txBody>
      <dsp:txXfrm>
        <a:off x="3218" y="18595"/>
        <a:ext cx="4477706" cy="2217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616E9-3255-4699-8740-27AFEE898AA9}">
      <dsp:nvSpPr>
        <dsp:cNvPr id="0" name=""/>
        <dsp:cNvSpPr/>
      </dsp:nvSpPr>
      <dsp:spPr>
        <a:xfrm>
          <a:off x="3603815" y="967476"/>
          <a:ext cx="202721" cy="5000471"/>
        </a:xfrm>
        <a:custGeom>
          <a:avLst/>
          <a:gdLst/>
          <a:ahLst/>
          <a:cxnLst/>
          <a:rect l="0" t="0" r="0" b="0"/>
          <a:pathLst>
            <a:path>
              <a:moveTo>
                <a:pt x="202721" y="0"/>
              </a:moveTo>
              <a:lnTo>
                <a:pt x="202721" y="5000471"/>
              </a:lnTo>
              <a:lnTo>
                <a:pt x="0" y="5000471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E059-2DD3-44F5-B838-A1F478BCCBD6}">
      <dsp:nvSpPr>
        <dsp:cNvPr id="0" name=""/>
        <dsp:cNvSpPr/>
      </dsp:nvSpPr>
      <dsp:spPr>
        <a:xfrm>
          <a:off x="3806537" y="967476"/>
          <a:ext cx="202721" cy="5000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0471"/>
              </a:lnTo>
              <a:lnTo>
                <a:pt x="202721" y="5000471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A379D-26AB-4641-B943-412F5906D06B}">
      <dsp:nvSpPr>
        <dsp:cNvPr id="0" name=""/>
        <dsp:cNvSpPr/>
      </dsp:nvSpPr>
      <dsp:spPr>
        <a:xfrm>
          <a:off x="3603815" y="967476"/>
          <a:ext cx="202721" cy="3629685"/>
        </a:xfrm>
        <a:custGeom>
          <a:avLst/>
          <a:gdLst/>
          <a:ahLst/>
          <a:cxnLst/>
          <a:rect l="0" t="0" r="0" b="0"/>
          <a:pathLst>
            <a:path>
              <a:moveTo>
                <a:pt x="202721" y="0"/>
              </a:moveTo>
              <a:lnTo>
                <a:pt x="202721" y="3629685"/>
              </a:lnTo>
              <a:lnTo>
                <a:pt x="0" y="362968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5753A-37C2-4C78-B81C-9934C21F9AC6}">
      <dsp:nvSpPr>
        <dsp:cNvPr id="0" name=""/>
        <dsp:cNvSpPr/>
      </dsp:nvSpPr>
      <dsp:spPr>
        <a:xfrm>
          <a:off x="3806537" y="967476"/>
          <a:ext cx="202721" cy="362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9685"/>
              </a:lnTo>
              <a:lnTo>
                <a:pt x="202721" y="362968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EA228-89E8-45DC-A5A1-95865AB1F3DB}">
      <dsp:nvSpPr>
        <dsp:cNvPr id="0" name=""/>
        <dsp:cNvSpPr/>
      </dsp:nvSpPr>
      <dsp:spPr>
        <a:xfrm>
          <a:off x="3603815" y="967476"/>
          <a:ext cx="202721" cy="2258900"/>
        </a:xfrm>
        <a:custGeom>
          <a:avLst/>
          <a:gdLst/>
          <a:ahLst/>
          <a:cxnLst/>
          <a:rect l="0" t="0" r="0" b="0"/>
          <a:pathLst>
            <a:path>
              <a:moveTo>
                <a:pt x="202721" y="0"/>
              </a:moveTo>
              <a:lnTo>
                <a:pt x="202721" y="2258900"/>
              </a:lnTo>
              <a:lnTo>
                <a:pt x="0" y="225890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6598A-A109-428D-BAC1-191330BFD9BC}">
      <dsp:nvSpPr>
        <dsp:cNvPr id="0" name=""/>
        <dsp:cNvSpPr/>
      </dsp:nvSpPr>
      <dsp:spPr>
        <a:xfrm>
          <a:off x="3806537" y="967476"/>
          <a:ext cx="202721" cy="2258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900"/>
              </a:lnTo>
              <a:lnTo>
                <a:pt x="202721" y="225890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DAB63-CE28-409D-AE0F-BB308B3085E0}">
      <dsp:nvSpPr>
        <dsp:cNvPr id="0" name=""/>
        <dsp:cNvSpPr/>
      </dsp:nvSpPr>
      <dsp:spPr>
        <a:xfrm>
          <a:off x="3603815" y="967476"/>
          <a:ext cx="202721" cy="888114"/>
        </a:xfrm>
        <a:custGeom>
          <a:avLst/>
          <a:gdLst/>
          <a:ahLst/>
          <a:cxnLst/>
          <a:rect l="0" t="0" r="0" b="0"/>
          <a:pathLst>
            <a:path>
              <a:moveTo>
                <a:pt x="202721" y="0"/>
              </a:moveTo>
              <a:lnTo>
                <a:pt x="202721" y="888114"/>
              </a:lnTo>
              <a:lnTo>
                <a:pt x="0" y="888114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63E9E-6451-4C1C-8352-EA3E324E04AA}">
      <dsp:nvSpPr>
        <dsp:cNvPr id="0" name=""/>
        <dsp:cNvSpPr/>
      </dsp:nvSpPr>
      <dsp:spPr>
        <a:xfrm>
          <a:off x="3806537" y="967476"/>
          <a:ext cx="202721" cy="88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114"/>
              </a:lnTo>
              <a:lnTo>
                <a:pt x="202721" y="888114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9A5C0-8411-403E-8EA8-1C82A5864439}">
      <dsp:nvSpPr>
        <dsp:cNvPr id="0" name=""/>
        <dsp:cNvSpPr/>
      </dsp:nvSpPr>
      <dsp:spPr>
        <a:xfrm>
          <a:off x="2841195" y="2134"/>
          <a:ext cx="1930683" cy="9653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حقوق اطلاعاتی حاکمیت</a:t>
          </a:r>
          <a:endParaRPr lang="en-US" sz="2200" kern="1200" dirty="0" smtClean="0"/>
        </a:p>
      </dsp:txBody>
      <dsp:txXfrm>
        <a:off x="2841195" y="2134"/>
        <a:ext cx="1930683" cy="965341"/>
      </dsp:txXfrm>
    </dsp:sp>
    <dsp:sp modelId="{11D92CE9-B87A-47F8-8D44-961061DDD25F}">
      <dsp:nvSpPr>
        <dsp:cNvPr id="0" name=""/>
        <dsp:cNvSpPr/>
      </dsp:nvSpPr>
      <dsp:spPr>
        <a:xfrm>
          <a:off x="4009259" y="1372920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شناسنامه‌ای</a:t>
          </a:r>
        </a:p>
      </dsp:txBody>
      <dsp:txXfrm>
        <a:off x="4009259" y="1372920"/>
        <a:ext cx="1930683" cy="965341"/>
      </dsp:txXfrm>
    </dsp:sp>
    <dsp:sp modelId="{A734EAE2-9A3D-41C2-8BFD-8E2709D1E368}">
      <dsp:nvSpPr>
        <dsp:cNvPr id="0" name=""/>
        <dsp:cNvSpPr/>
      </dsp:nvSpPr>
      <dsp:spPr>
        <a:xfrm>
          <a:off x="1673131" y="1372920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تحصیلی</a:t>
          </a:r>
        </a:p>
      </dsp:txBody>
      <dsp:txXfrm>
        <a:off x="1673131" y="1372920"/>
        <a:ext cx="1930683" cy="965341"/>
      </dsp:txXfrm>
    </dsp:sp>
    <dsp:sp modelId="{EE4031AD-D4E4-48A9-BFBC-BD98005A66E3}">
      <dsp:nvSpPr>
        <dsp:cNvPr id="0" name=""/>
        <dsp:cNvSpPr/>
      </dsp:nvSpPr>
      <dsp:spPr>
        <a:xfrm>
          <a:off x="4009259" y="2743706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وضعیت سلامتی</a:t>
          </a:r>
        </a:p>
      </dsp:txBody>
      <dsp:txXfrm>
        <a:off x="4009259" y="2743706"/>
        <a:ext cx="1930683" cy="965341"/>
      </dsp:txXfrm>
    </dsp:sp>
    <dsp:sp modelId="{1275D9CF-7EDB-4D60-A61D-85CE9CEA2599}">
      <dsp:nvSpPr>
        <dsp:cNvPr id="0" name=""/>
        <dsp:cNvSpPr/>
      </dsp:nvSpPr>
      <dsp:spPr>
        <a:xfrm>
          <a:off x="1673131" y="2743706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تجاری </a:t>
          </a:r>
          <a:br>
            <a:rPr lang="fa-IR" sz="2200" kern="1200" dirty="0" smtClean="0"/>
          </a:br>
          <a:r>
            <a:rPr lang="fa-IR" sz="2200" kern="1200" dirty="0" smtClean="0"/>
            <a:t>(مالیات - گمرک)</a:t>
          </a:r>
        </a:p>
      </dsp:txBody>
      <dsp:txXfrm>
        <a:off x="1673131" y="2743706"/>
        <a:ext cx="1930683" cy="965341"/>
      </dsp:txXfrm>
    </dsp:sp>
    <dsp:sp modelId="{AEB9DF28-497E-424F-8CC8-E90D6900E0A9}">
      <dsp:nvSpPr>
        <dsp:cNvPr id="0" name=""/>
        <dsp:cNvSpPr/>
      </dsp:nvSpPr>
      <dsp:spPr>
        <a:xfrm>
          <a:off x="4009259" y="4114491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مالی (یارانه!)</a:t>
          </a:r>
        </a:p>
      </dsp:txBody>
      <dsp:txXfrm>
        <a:off x="4009259" y="4114491"/>
        <a:ext cx="1930683" cy="965341"/>
      </dsp:txXfrm>
    </dsp:sp>
    <dsp:sp modelId="{FAC5916A-C733-431D-B8E2-B94DDDF9CDCE}">
      <dsp:nvSpPr>
        <dsp:cNvPr id="0" name=""/>
        <dsp:cNvSpPr/>
      </dsp:nvSpPr>
      <dsp:spPr>
        <a:xfrm>
          <a:off x="1673131" y="4114491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ناظر به عملکرد رانندگی (جریمه!)</a:t>
          </a:r>
        </a:p>
      </dsp:txBody>
      <dsp:txXfrm>
        <a:off x="1673131" y="4114491"/>
        <a:ext cx="1930683" cy="965341"/>
      </dsp:txXfrm>
    </dsp:sp>
    <dsp:sp modelId="{1A2FF4FB-1D93-4E8A-890C-F6087054764A}">
      <dsp:nvSpPr>
        <dsp:cNvPr id="0" name=""/>
        <dsp:cNvSpPr/>
      </dsp:nvSpPr>
      <dsp:spPr>
        <a:xfrm>
          <a:off x="4009259" y="5485277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اطلاعات اموال و دارایی</a:t>
          </a:r>
        </a:p>
      </dsp:txBody>
      <dsp:txXfrm>
        <a:off x="4009259" y="5485277"/>
        <a:ext cx="1930683" cy="965341"/>
      </dsp:txXfrm>
    </dsp:sp>
    <dsp:sp modelId="{A46EF341-EB06-4873-8FFC-3DB49D5BF711}">
      <dsp:nvSpPr>
        <dsp:cNvPr id="0" name=""/>
        <dsp:cNvSpPr/>
      </dsp:nvSpPr>
      <dsp:spPr>
        <a:xfrm>
          <a:off x="1673131" y="5485277"/>
          <a:ext cx="1930683" cy="9653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(موارد متعدد دیگه)</a:t>
          </a:r>
        </a:p>
      </dsp:txBody>
      <dsp:txXfrm>
        <a:off x="1673131" y="5485277"/>
        <a:ext cx="1930683" cy="9653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71FD5-D47C-4128-BFA5-3339CA368423}">
      <dsp:nvSpPr>
        <dsp:cNvPr id="0" name=""/>
        <dsp:cNvSpPr/>
      </dsp:nvSpPr>
      <dsp:spPr>
        <a:xfrm>
          <a:off x="5913110" y="-790989"/>
          <a:ext cx="6149362" cy="6149362"/>
        </a:xfrm>
        <a:prstGeom prst="blockArc">
          <a:avLst>
            <a:gd name="adj1" fmla="val 8100000"/>
            <a:gd name="adj2" fmla="val 13500000"/>
            <a:gd name="adj3" fmla="val 351"/>
          </a:avLst>
        </a:pr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E08C9-4689-4CCE-BE2B-096AF1161589}">
      <dsp:nvSpPr>
        <dsp:cNvPr id="0" name=""/>
        <dsp:cNvSpPr/>
      </dsp:nvSpPr>
      <dsp:spPr>
        <a:xfrm>
          <a:off x="24092" y="652496"/>
          <a:ext cx="6073970" cy="1304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1035693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اما حق اطلاعاتی مردم چیست؟</a:t>
          </a:r>
          <a:endParaRPr lang="en-US" sz="3400" kern="1200" dirty="0"/>
        </a:p>
      </dsp:txBody>
      <dsp:txXfrm>
        <a:off x="24092" y="652496"/>
        <a:ext cx="6073970" cy="1304809"/>
      </dsp:txXfrm>
    </dsp:sp>
    <dsp:sp modelId="{99685605-D5B1-43E0-BB31-054AA2ECAD0A}">
      <dsp:nvSpPr>
        <dsp:cNvPr id="0" name=""/>
        <dsp:cNvSpPr/>
      </dsp:nvSpPr>
      <dsp:spPr>
        <a:xfrm>
          <a:off x="5282557" y="489395"/>
          <a:ext cx="1631012" cy="1631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286EE1-624B-4B64-9B31-802F6318F26B}">
      <dsp:nvSpPr>
        <dsp:cNvPr id="0" name=""/>
        <dsp:cNvSpPr/>
      </dsp:nvSpPr>
      <dsp:spPr>
        <a:xfrm>
          <a:off x="24092" y="2610076"/>
          <a:ext cx="6073970" cy="1304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1035693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به عبارت دیگر وظیفه اطلاعاتی حاکمیت در قبال مردم چیست؟</a:t>
          </a:r>
          <a:endParaRPr lang="en-US" sz="3400" kern="1200" dirty="0"/>
        </a:p>
      </dsp:txBody>
      <dsp:txXfrm>
        <a:off x="24092" y="2610076"/>
        <a:ext cx="6073970" cy="1304809"/>
      </dsp:txXfrm>
    </dsp:sp>
    <dsp:sp modelId="{1E6F881A-8170-46B6-8349-07575EE48FD3}">
      <dsp:nvSpPr>
        <dsp:cNvPr id="0" name=""/>
        <dsp:cNvSpPr/>
      </dsp:nvSpPr>
      <dsp:spPr>
        <a:xfrm>
          <a:off x="5282557" y="2446975"/>
          <a:ext cx="1631012" cy="1631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2574F-D0AD-4425-8174-2BBDEF037EA6}">
      <dsp:nvSpPr>
        <dsp:cNvPr id="0" name=""/>
        <dsp:cNvSpPr/>
      </dsp:nvSpPr>
      <dsp:spPr>
        <a:xfrm>
          <a:off x="967325" y="0"/>
          <a:ext cx="2322991" cy="129055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مواردی که نمی‌شناسیم!</a:t>
          </a:r>
          <a:endParaRPr lang="en-US" sz="3000" kern="1200" dirty="0" smtClean="0"/>
        </a:p>
      </dsp:txBody>
      <dsp:txXfrm>
        <a:off x="1005124" y="37799"/>
        <a:ext cx="2247393" cy="1214952"/>
      </dsp:txXfrm>
    </dsp:sp>
    <dsp:sp modelId="{720D11BD-7DC1-4791-9402-966EC4741CF6}">
      <dsp:nvSpPr>
        <dsp:cNvPr id="0" name=""/>
        <dsp:cNvSpPr/>
      </dsp:nvSpPr>
      <dsp:spPr>
        <a:xfrm>
          <a:off x="4322757" y="0"/>
          <a:ext cx="2322991" cy="129055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مواردی که می‌شناسیم</a:t>
          </a:r>
        </a:p>
      </dsp:txBody>
      <dsp:txXfrm>
        <a:off x="4360556" y="37799"/>
        <a:ext cx="2247393" cy="1214952"/>
      </dsp:txXfrm>
    </dsp:sp>
    <dsp:sp modelId="{978CA355-2ECC-4E65-B5A8-6C054B872D42}">
      <dsp:nvSpPr>
        <dsp:cNvPr id="0" name=""/>
        <dsp:cNvSpPr/>
      </dsp:nvSpPr>
      <dsp:spPr>
        <a:xfrm>
          <a:off x="3322580" y="5484840"/>
          <a:ext cx="967913" cy="967913"/>
        </a:xfrm>
        <a:prstGeom prst="triangle">
          <a:avLst/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DE7A8C-205D-48DB-A3A8-6DBEB709B988}">
      <dsp:nvSpPr>
        <dsp:cNvPr id="0" name=""/>
        <dsp:cNvSpPr/>
      </dsp:nvSpPr>
      <dsp:spPr>
        <a:xfrm rot="21360000">
          <a:off x="901911" y="5070079"/>
          <a:ext cx="5809252" cy="406222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B772AA-A461-4835-9FBE-F37395A2DFE4}">
      <dsp:nvSpPr>
        <dsp:cNvPr id="0" name=""/>
        <dsp:cNvSpPr/>
      </dsp:nvSpPr>
      <dsp:spPr>
        <a:xfrm rot="21360000">
          <a:off x="911626" y="4338253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؟</a:t>
          </a:r>
        </a:p>
      </dsp:txBody>
      <dsp:txXfrm>
        <a:off x="950490" y="4377117"/>
        <a:ext cx="2227607" cy="718406"/>
      </dsp:txXfrm>
    </dsp:sp>
    <dsp:sp modelId="{78686827-C1C6-43AA-BF6D-55BE43DAB3FB}">
      <dsp:nvSpPr>
        <dsp:cNvPr id="0" name=""/>
        <dsp:cNvSpPr/>
      </dsp:nvSpPr>
      <dsp:spPr>
        <a:xfrm rot="21360000">
          <a:off x="847098" y="3486490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96000"/>
                <a:lumMod val="104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؟</a:t>
          </a:r>
        </a:p>
      </dsp:txBody>
      <dsp:txXfrm>
        <a:off x="885962" y="3525354"/>
        <a:ext cx="2227607" cy="718406"/>
      </dsp:txXfrm>
    </dsp:sp>
    <dsp:sp modelId="{0B1CF1AA-BD5E-4FEA-BCB5-0CFEDF1757DF}">
      <dsp:nvSpPr>
        <dsp:cNvPr id="0" name=""/>
        <dsp:cNvSpPr/>
      </dsp:nvSpPr>
      <dsp:spPr>
        <a:xfrm rot="21360000">
          <a:off x="782571" y="2634726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96000"/>
                <a:lumMod val="104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؟</a:t>
          </a:r>
        </a:p>
      </dsp:txBody>
      <dsp:txXfrm>
        <a:off x="821435" y="2673590"/>
        <a:ext cx="2227607" cy="718406"/>
      </dsp:txXfrm>
    </dsp:sp>
    <dsp:sp modelId="{CB3CD9BB-5126-49FC-BFD1-CA861085C459}">
      <dsp:nvSpPr>
        <dsp:cNvPr id="0" name=""/>
        <dsp:cNvSpPr/>
      </dsp:nvSpPr>
      <dsp:spPr>
        <a:xfrm rot="21360000">
          <a:off x="718043" y="1782963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96000"/>
                <a:lumMod val="104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؟</a:t>
          </a:r>
        </a:p>
      </dsp:txBody>
      <dsp:txXfrm>
        <a:off x="756907" y="1821827"/>
        <a:ext cx="2227607" cy="718406"/>
      </dsp:txXfrm>
    </dsp:sp>
    <dsp:sp modelId="{6614CBD1-D7E1-4F6B-8E91-77D633FBC383}">
      <dsp:nvSpPr>
        <dsp:cNvPr id="0" name=""/>
        <dsp:cNvSpPr/>
      </dsp:nvSpPr>
      <dsp:spPr>
        <a:xfrm rot="21360000">
          <a:off x="4267058" y="4105954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96000"/>
                <a:lumMod val="104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برخی آمار کشور</a:t>
          </a:r>
        </a:p>
      </dsp:txBody>
      <dsp:txXfrm>
        <a:off x="4305922" y="4144818"/>
        <a:ext cx="2227607" cy="718406"/>
      </dsp:txXfrm>
    </dsp:sp>
    <dsp:sp modelId="{87CA9C18-2D1A-4599-9286-54BE285924D3}">
      <dsp:nvSpPr>
        <dsp:cNvPr id="0" name=""/>
        <dsp:cNvSpPr/>
      </dsp:nvSpPr>
      <dsp:spPr>
        <a:xfrm rot="21360000">
          <a:off x="4202530" y="3254191"/>
          <a:ext cx="2305335" cy="79613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4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قوانین کشور</a:t>
          </a:r>
        </a:p>
      </dsp:txBody>
      <dsp:txXfrm>
        <a:off x="4241394" y="3293055"/>
        <a:ext cx="2227607" cy="7184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15352-59EF-41C4-8FDA-AD208EB7C762}">
      <dsp:nvSpPr>
        <dsp:cNvPr id="0" name=""/>
        <dsp:cNvSpPr/>
      </dsp:nvSpPr>
      <dsp:spPr>
        <a:xfrm>
          <a:off x="3488241" y="3226377"/>
          <a:ext cx="636591" cy="2737342"/>
        </a:xfrm>
        <a:custGeom>
          <a:avLst/>
          <a:gdLst/>
          <a:ahLst/>
          <a:cxnLst/>
          <a:rect l="0" t="0" r="0" b="0"/>
          <a:pathLst>
            <a:path>
              <a:moveTo>
                <a:pt x="636591" y="0"/>
              </a:moveTo>
              <a:lnTo>
                <a:pt x="318295" y="0"/>
              </a:lnTo>
              <a:lnTo>
                <a:pt x="318295" y="2737342"/>
              </a:lnTo>
              <a:lnTo>
                <a:pt x="0" y="273734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7EF96-5117-4C84-A455-0595B8C3F966}">
      <dsp:nvSpPr>
        <dsp:cNvPr id="0" name=""/>
        <dsp:cNvSpPr/>
      </dsp:nvSpPr>
      <dsp:spPr>
        <a:xfrm>
          <a:off x="3488241" y="3226377"/>
          <a:ext cx="636591" cy="1368671"/>
        </a:xfrm>
        <a:custGeom>
          <a:avLst/>
          <a:gdLst/>
          <a:ahLst/>
          <a:cxnLst/>
          <a:rect l="0" t="0" r="0" b="0"/>
          <a:pathLst>
            <a:path>
              <a:moveTo>
                <a:pt x="636591" y="0"/>
              </a:moveTo>
              <a:lnTo>
                <a:pt x="318295" y="0"/>
              </a:lnTo>
              <a:lnTo>
                <a:pt x="318295" y="1368671"/>
              </a:lnTo>
              <a:lnTo>
                <a:pt x="0" y="1368671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904E2-D59B-4512-9567-0AE31A82B998}">
      <dsp:nvSpPr>
        <dsp:cNvPr id="0" name=""/>
        <dsp:cNvSpPr/>
      </dsp:nvSpPr>
      <dsp:spPr>
        <a:xfrm>
          <a:off x="3488241" y="3180657"/>
          <a:ext cx="636591" cy="91440"/>
        </a:xfrm>
        <a:custGeom>
          <a:avLst/>
          <a:gdLst/>
          <a:ahLst/>
          <a:cxnLst/>
          <a:rect l="0" t="0" r="0" b="0"/>
          <a:pathLst>
            <a:path>
              <a:moveTo>
                <a:pt x="636591" y="45720"/>
              </a:moveTo>
              <a:lnTo>
                <a:pt x="0" y="4572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22D11-B4AC-4E2A-8B09-7745D92E77BD}">
      <dsp:nvSpPr>
        <dsp:cNvPr id="0" name=""/>
        <dsp:cNvSpPr/>
      </dsp:nvSpPr>
      <dsp:spPr>
        <a:xfrm>
          <a:off x="3488241" y="1857705"/>
          <a:ext cx="636591" cy="1368671"/>
        </a:xfrm>
        <a:custGeom>
          <a:avLst/>
          <a:gdLst/>
          <a:ahLst/>
          <a:cxnLst/>
          <a:rect l="0" t="0" r="0" b="0"/>
          <a:pathLst>
            <a:path>
              <a:moveTo>
                <a:pt x="636591" y="1368671"/>
              </a:moveTo>
              <a:lnTo>
                <a:pt x="318295" y="1368671"/>
              </a:lnTo>
              <a:lnTo>
                <a:pt x="318295" y="0"/>
              </a:lnTo>
              <a:lnTo>
                <a:pt x="0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EC596-8F06-4F98-938B-C46E7DB82E9B}">
      <dsp:nvSpPr>
        <dsp:cNvPr id="0" name=""/>
        <dsp:cNvSpPr/>
      </dsp:nvSpPr>
      <dsp:spPr>
        <a:xfrm>
          <a:off x="3488241" y="489034"/>
          <a:ext cx="636591" cy="2737342"/>
        </a:xfrm>
        <a:custGeom>
          <a:avLst/>
          <a:gdLst/>
          <a:ahLst/>
          <a:cxnLst/>
          <a:rect l="0" t="0" r="0" b="0"/>
          <a:pathLst>
            <a:path>
              <a:moveTo>
                <a:pt x="636591" y="2737342"/>
              </a:moveTo>
              <a:lnTo>
                <a:pt x="318295" y="2737342"/>
              </a:lnTo>
              <a:lnTo>
                <a:pt x="318295" y="0"/>
              </a:lnTo>
              <a:lnTo>
                <a:pt x="0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D98FB-DE14-43C4-8A9A-2A3AF7134E10}">
      <dsp:nvSpPr>
        <dsp:cNvPr id="0" name=""/>
        <dsp:cNvSpPr/>
      </dsp:nvSpPr>
      <dsp:spPr>
        <a:xfrm>
          <a:off x="4124833" y="2740976"/>
          <a:ext cx="3182956" cy="9708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حق اطلاعاتی </a:t>
          </a:r>
          <a:br>
            <a:rPr lang="fa-IR" sz="2800" kern="1200" dirty="0" smtClean="0"/>
          </a:br>
          <a:r>
            <a:rPr lang="fa-IR" sz="2800" kern="1200" dirty="0" smtClean="0"/>
            <a:t>برای چی؟</a:t>
          </a:r>
          <a:endParaRPr lang="en-US" sz="2800" kern="1200" dirty="0" smtClean="0"/>
        </a:p>
      </dsp:txBody>
      <dsp:txXfrm>
        <a:off x="4124833" y="2740976"/>
        <a:ext cx="3182956" cy="970801"/>
      </dsp:txXfrm>
    </dsp:sp>
    <dsp:sp modelId="{627A15D5-A01F-43B0-AC4D-FA267E879A59}">
      <dsp:nvSpPr>
        <dsp:cNvPr id="0" name=""/>
        <dsp:cNvSpPr/>
      </dsp:nvSpPr>
      <dsp:spPr>
        <a:xfrm>
          <a:off x="305285" y="3633"/>
          <a:ext cx="3182956" cy="970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ارزیابی</a:t>
          </a:r>
        </a:p>
      </dsp:txBody>
      <dsp:txXfrm>
        <a:off x="305285" y="3633"/>
        <a:ext cx="3182956" cy="970801"/>
      </dsp:txXfrm>
    </dsp:sp>
    <dsp:sp modelId="{6FEFA7FC-0D84-4203-8868-D58221F8DE14}">
      <dsp:nvSpPr>
        <dsp:cNvPr id="0" name=""/>
        <dsp:cNvSpPr/>
      </dsp:nvSpPr>
      <dsp:spPr>
        <a:xfrm>
          <a:off x="305285" y="1372304"/>
          <a:ext cx="3182956" cy="970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مشورت</a:t>
          </a:r>
        </a:p>
      </dsp:txBody>
      <dsp:txXfrm>
        <a:off x="305285" y="1372304"/>
        <a:ext cx="3182956" cy="970801"/>
      </dsp:txXfrm>
    </dsp:sp>
    <dsp:sp modelId="{282AC69D-6A3D-4088-B8BA-5D0F97FC5810}">
      <dsp:nvSpPr>
        <dsp:cNvPr id="0" name=""/>
        <dsp:cNvSpPr/>
      </dsp:nvSpPr>
      <dsp:spPr>
        <a:xfrm>
          <a:off x="305285" y="2740976"/>
          <a:ext cx="3182956" cy="970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مشارکت</a:t>
          </a:r>
        </a:p>
      </dsp:txBody>
      <dsp:txXfrm>
        <a:off x="305285" y="2740976"/>
        <a:ext cx="3182956" cy="970801"/>
      </dsp:txXfrm>
    </dsp:sp>
    <dsp:sp modelId="{915A18CB-115A-4CD5-AFCA-B74A5BEBF226}">
      <dsp:nvSpPr>
        <dsp:cNvPr id="0" name=""/>
        <dsp:cNvSpPr/>
      </dsp:nvSpPr>
      <dsp:spPr>
        <a:xfrm>
          <a:off x="305285" y="4109647"/>
          <a:ext cx="3182956" cy="970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کارآمدی</a:t>
          </a:r>
        </a:p>
      </dsp:txBody>
      <dsp:txXfrm>
        <a:off x="305285" y="4109647"/>
        <a:ext cx="3182956" cy="970801"/>
      </dsp:txXfrm>
    </dsp:sp>
    <dsp:sp modelId="{46E52EF8-9C04-4F42-9370-4A828AF3B625}">
      <dsp:nvSpPr>
        <dsp:cNvPr id="0" name=""/>
        <dsp:cNvSpPr/>
      </dsp:nvSpPr>
      <dsp:spPr>
        <a:xfrm>
          <a:off x="305285" y="5478318"/>
          <a:ext cx="3182956" cy="970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مبارزه با فساد</a:t>
          </a:r>
        </a:p>
      </dsp:txBody>
      <dsp:txXfrm>
        <a:off x="305285" y="5478318"/>
        <a:ext cx="3182956" cy="9708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274A2-D3CE-471E-9DBE-EB9D3AEE4F12}">
      <dsp:nvSpPr>
        <dsp:cNvPr id="0" name=""/>
        <dsp:cNvSpPr/>
      </dsp:nvSpPr>
      <dsp:spPr>
        <a:xfrm>
          <a:off x="5645635" y="341538"/>
          <a:ext cx="2257868" cy="1128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/>
            <a:t>مشورت در مقام طراحی قانون</a:t>
          </a:r>
          <a:endParaRPr lang="en-US" sz="2700" kern="1200" dirty="0" smtClean="0"/>
        </a:p>
      </dsp:txBody>
      <dsp:txXfrm>
        <a:off x="5678700" y="374603"/>
        <a:ext cx="2191738" cy="1062804"/>
      </dsp:txXfrm>
    </dsp:sp>
    <dsp:sp modelId="{855381AE-59EC-48D2-AF90-9ACEEC26865A}">
      <dsp:nvSpPr>
        <dsp:cNvPr id="0" name=""/>
        <dsp:cNvSpPr/>
      </dsp:nvSpPr>
      <dsp:spPr>
        <a:xfrm>
          <a:off x="7451930" y="1470472"/>
          <a:ext cx="225786" cy="846700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846700"/>
              </a:lnTo>
              <a:lnTo>
                <a:pt x="0" y="84670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4B257-5843-4691-8BB9-A0B4B2E56741}">
      <dsp:nvSpPr>
        <dsp:cNvPr id="0" name=""/>
        <dsp:cNvSpPr/>
      </dsp:nvSpPr>
      <dsp:spPr>
        <a:xfrm>
          <a:off x="5645635" y="1752705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روش فعلی: عقد بیع</a:t>
          </a:r>
          <a:endParaRPr lang="fa-IR" sz="2000" kern="1200" dirty="0" smtClean="0"/>
        </a:p>
      </dsp:txBody>
      <dsp:txXfrm>
        <a:off x="5678700" y="1785770"/>
        <a:ext cx="1740164" cy="1062804"/>
      </dsp:txXfrm>
    </dsp:sp>
    <dsp:sp modelId="{5FD64235-29E5-4AE2-8C01-9176CBF72476}">
      <dsp:nvSpPr>
        <dsp:cNvPr id="0" name=""/>
        <dsp:cNvSpPr/>
      </dsp:nvSpPr>
      <dsp:spPr>
        <a:xfrm>
          <a:off x="7451930" y="1470472"/>
          <a:ext cx="225786" cy="2257868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2257868"/>
              </a:lnTo>
              <a:lnTo>
                <a:pt x="0" y="225786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05B95-16ED-4348-8D77-CA1ABEB16E91}">
      <dsp:nvSpPr>
        <dsp:cNvPr id="0" name=""/>
        <dsp:cNvSpPr/>
      </dsp:nvSpPr>
      <dsp:spPr>
        <a:xfrm>
          <a:off x="5645635" y="3163873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روش پیشنهادی: عقد جُعاله و اعلام عمومی</a:t>
          </a:r>
          <a:endParaRPr lang="fa-IR" sz="2000" kern="1200" dirty="0" smtClean="0"/>
        </a:p>
      </dsp:txBody>
      <dsp:txXfrm>
        <a:off x="5678700" y="3196938"/>
        <a:ext cx="1740164" cy="1062804"/>
      </dsp:txXfrm>
    </dsp:sp>
    <dsp:sp modelId="{F9E15F0D-8C86-4B40-850D-D5BAF898D80F}">
      <dsp:nvSpPr>
        <dsp:cNvPr id="0" name=""/>
        <dsp:cNvSpPr/>
      </dsp:nvSpPr>
      <dsp:spPr>
        <a:xfrm>
          <a:off x="2823300" y="341538"/>
          <a:ext cx="2257868" cy="1128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4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/>
            <a:t>تضمین کیفیت قانون:</a:t>
          </a:r>
          <a:endParaRPr lang="fa-IR" sz="2700" kern="1200" dirty="0" smtClean="0"/>
        </a:p>
      </dsp:txBody>
      <dsp:txXfrm>
        <a:off x="2856365" y="374603"/>
        <a:ext cx="2191738" cy="1062804"/>
      </dsp:txXfrm>
    </dsp:sp>
    <dsp:sp modelId="{6BDBA4F8-A69A-4F16-AC58-547AA5979C4E}">
      <dsp:nvSpPr>
        <dsp:cNvPr id="0" name=""/>
        <dsp:cNvSpPr/>
      </dsp:nvSpPr>
      <dsp:spPr>
        <a:xfrm>
          <a:off x="4629595" y="1470472"/>
          <a:ext cx="225786" cy="846700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846700"/>
              </a:lnTo>
              <a:lnTo>
                <a:pt x="0" y="84670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E548B-94F9-4386-86C1-89FA7DF46588}">
      <dsp:nvSpPr>
        <dsp:cNvPr id="0" name=""/>
        <dsp:cNvSpPr/>
      </dsp:nvSpPr>
      <dsp:spPr>
        <a:xfrm>
          <a:off x="2823300" y="1752705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جُعاله یافتن ایراد(های) اساسی در متن پیشنهادی</a:t>
          </a:r>
          <a:endParaRPr lang="fa-IR" sz="2000" kern="1200" dirty="0" smtClean="0"/>
        </a:p>
      </dsp:txBody>
      <dsp:txXfrm>
        <a:off x="2856365" y="1785770"/>
        <a:ext cx="1740164" cy="1062804"/>
      </dsp:txXfrm>
    </dsp:sp>
    <dsp:sp modelId="{29CB7BAA-1C0C-4701-AC5D-AB04D450C821}">
      <dsp:nvSpPr>
        <dsp:cNvPr id="0" name=""/>
        <dsp:cNvSpPr/>
      </dsp:nvSpPr>
      <dsp:spPr>
        <a:xfrm>
          <a:off x="4629595" y="1470472"/>
          <a:ext cx="225786" cy="2257868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2257868"/>
              </a:lnTo>
              <a:lnTo>
                <a:pt x="0" y="225786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16D51-C807-4D20-B2D1-BBBD40B515E5}">
      <dsp:nvSpPr>
        <dsp:cNvPr id="0" name=""/>
        <dsp:cNvSpPr/>
      </dsp:nvSpPr>
      <dsp:spPr>
        <a:xfrm>
          <a:off x="2823300" y="3163873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جایزه از محل تنبیه برنده</a:t>
          </a:r>
          <a:endParaRPr lang="fa-IR" sz="2000" kern="1200" dirty="0" smtClean="0"/>
        </a:p>
      </dsp:txBody>
      <dsp:txXfrm>
        <a:off x="2856365" y="3196938"/>
        <a:ext cx="1740164" cy="1062804"/>
      </dsp:txXfrm>
    </dsp:sp>
    <dsp:sp modelId="{2F009DB6-04A1-439D-BF7A-6F3109C1B8F2}">
      <dsp:nvSpPr>
        <dsp:cNvPr id="0" name=""/>
        <dsp:cNvSpPr/>
      </dsp:nvSpPr>
      <dsp:spPr>
        <a:xfrm>
          <a:off x="964" y="341538"/>
          <a:ext cx="2257868" cy="1128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4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/>
            <a:t>مشارکت‌گیری در انجام اصلاحات جزئی</a:t>
          </a:r>
          <a:endParaRPr lang="fa-IR" sz="2700" kern="1200" dirty="0" smtClean="0"/>
        </a:p>
      </dsp:txBody>
      <dsp:txXfrm>
        <a:off x="34029" y="374603"/>
        <a:ext cx="2191738" cy="1062804"/>
      </dsp:txXfrm>
    </dsp:sp>
    <dsp:sp modelId="{87089948-8579-4CFA-9F26-C48EA4D67B25}">
      <dsp:nvSpPr>
        <dsp:cNvPr id="0" name=""/>
        <dsp:cNvSpPr/>
      </dsp:nvSpPr>
      <dsp:spPr>
        <a:xfrm>
          <a:off x="1807259" y="1470472"/>
          <a:ext cx="225786" cy="846700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846700"/>
              </a:lnTo>
              <a:lnTo>
                <a:pt x="0" y="84670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C9A8E-B29D-4C78-AD63-FAD33D3BB099}">
      <dsp:nvSpPr>
        <dsp:cNvPr id="0" name=""/>
        <dsp:cNvSpPr/>
      </dsp:nvSpPr>
      <dsp:spPr>
        <a:xfrm>
          <a:off x="964" y="1752705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تعیین جوایز خرد برای جلب پیشنهادات اصلاحی خرد</a:t>
          </a:r>
        </a:p>
      </dsp:txBody>
      <dsp:txXfrm>
        <a:off x="34029" y="1785770"/>
        <a:ext cx="1740164" cy="1062804"/>
      </dsp:txXfrm>
    </dsp:sp>
    <dsp:sp modelId="{A421DB1C-0632-42EA-984F-B6748E28840A}">
      <dsp:nvSpPr>
        <dsp:cNvPr id="0" name=""/>
        <dsp:cNvSpPr/>
      </dsp:nvSpPr>
      <dsp:spPr>
        <a:xfrm>
          <a:off x="1807259" y="1470472"/>
          <a:ext cx="225786" cy="2257868"/>
        </a:xfrm>
        <a:custGeom>
          <a:avLst/>
          <a:gdLst/>
          <a:ahLst/>
          <a:cxnLst/>
          <a:rect l="0" t="0" r="0" b="0"/>
          <a:pathLst>
            <a:path>
              <a:moveTo>
                <a:pt x="225786" y="0"/>
              </a:moveTo>
              <a:lnTo>
                <a:pt x="225786" y="2257868"/>
              </a:lnTo>
              <a:lnTo>
                <a:pt x="0" y="225786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193CF-77C1-4B6D-BFB8-38EF82A3BCFF}">
      <dsp:nvSpPr>
        <dsp:cNvPr id="0" name=""/>
        <dsp:cNvSpPr/>
      </dsp:nvSpPr>
      <dsp:spPr>
        <a:xfrm>
          <a:off x="964" y="3163873"/>
          <a:ext cx="1806294" cy="112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4029" y="3196938"/>
        <a:ext cx="1740164" cy="10628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E6737-9721-4605-8841-8D6A759594D7}">
      <dsp:nvSpPr>
        <dsp:cNvPr id="0" name=""/>
        <dsp:cNvSpPr/>
      </dsp:nvSpPr>
      <dsp:spPr>
        <a:xfrm>
          <a:off x="5823849" y="2395156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فواید</a:t>
          </a:r>
          <a:endParaRPr lang="en-US" sz="2700" kern="1200" dirty="0" smtClean="0"/>
        </a:p>
      </dsp:txBody>
      <dsp:txXfrm>
        <a:off x="5854303" y="2425610"/>
        <a:ext cx="2018664" cy="978878"/>
      </dsp:txXfrm>
    </dsp:sp>
    <dsp:sp modelId="{B9B5B983-A730-4E06-845B-DCC45DB7A183}">
      <dsp:nvSpPr>
        <dsp:cNvPr id="0" name=""/>
        <dsp:cNvSpPr/>
      </dsp:nvSpPr>
      <dsp:spPr>
        <a:xfrm rot="14110531">
          <a:off x="4679620" y="2296980"/>
          <a:ext cx="14566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1456628" y="2019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71519" y="2280757"/>
        <a:ext cx="72831" cy="72831"/>
      </dsp:txXfrm>
    </dsp:sp>
    <dsp:sp modelId="{A1E21A6F-E73B-4795-A2BD-3E0ABE036EFB}">
      <dsp:nvSpPr>
        <dsp:cNvPr id="0" name=""/>
        <dsp:cNvSpPr/>
      </dsp:nvSpPr>
      <dsp:spPr>
        <a:xfrm>
          <a:off x="2912448" y="1199402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مشارکت همه مردم</a:t>
          </a:r>
          <a:endParaRPr lang="en-US" sz="2700" kern="1200" dirty="0" smtClean="0"/>
        </a:p>
      </dsp:txBody>
      <dsp:txXfrm>
        <a:off x="2942902" y="1229856"/>
        <a:ext cx="2018664" cy="978878"/>
      </dsp:txXfrm>
    </dsp:sp>
    <dsp:sp modelId="{C0F14459-7D29-41F6-A108-764D9C482910}">
      <dsp:nvSpPr>
        <dsp:cNvPr id="0" name=""/>
        <dsp:cNvSpPr/>
      </dsp:nvSpPr>
      <dsp:spPr>
        <a:xfrm rot="14110531">
          <a:off x="1768219" y="1101226"/>
          <a:ext cx="14566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1456628" y="20192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60118" y="1085003"/>
        <a:ext cx="72831" cy="72831"/>
      </dsp:txXfrm>
    </dsp:sp>
    <dsp:sp modelId="{4D31BC1C-47B9-49A1-B008-45CAE416A141}">
      <dsp:nvSpPr>
        <dsp:cNvPr id="0" name=""/>
        <dsp:cNvSpPr/>
      </dsp:nvSpPr>
      <dsp:spPr>
        <a:xfrm>
          <a:off x="1047" y="3648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نخبگان</a:t>
          </a:r>
          <a:endParaRPr lang="en-US" sz="2700" kern="1200" dirty="0" smtClean="0"/>
        </a:p>
      </dsp:txBody>
      <dsp:txXfrm>
        <a:off x="31501" y="34102"/>
        <a:ext cx="2018664" cy="978878"/>
      </dsp:txXfrm>
    </dsp:sp>
    <dsp:sp modelId="{0A82BB19-317E-41F3-957B-0017EE2DDB5E}">
      <dsp:nvSpPr>
        <dsp:cNvPr id="0" name=""/>
        <dsp:cNvSpPr/>
      </dsp:nvSpPr>
      <dsp:spPr>
        <a:xfrm rot="10800000">
          <a:off x="2080619" y="1699103"/>
          <a:ext cx="8318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831828" y="20192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75738" y="1698500"/>
        <a:ext cx="41591" cy="41591"/>
      </dsp:txXfrm>
    </dsp:sp>
    <dsp:sp modelId="{7111D667-7147-4D49-BF47-5008A6990275}">
      <dsp:nvSpPr>
        <dsp:cNvPr id="0" name=""/>
        <dsp:cNvSpPr/>
      </dsp:nvSpPr>
      <dsp:spPr>
        <a:xfrm>
          <a:off x="1047" y="1199402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ذی‌نفعان</a:t>
          </a:r>
          <a:endParaRPr lang="en-US" sz="2700" kern="1200" dirty="0" smtClean="0"/>
        </a:p>
      </dsp:txBody>
      <dsp:txXfrm>
        <a:off x="31501" y="1229856"/>
        <a:ext cx="2018664" cy="978878"/>
      </dsp:txXfrm>
    </dsp:sp>
    <dsp:sp modelId="{A7FFEEC1-8A50-49CA-96DA-776F6A3B12F7}">
      <dsp:nvSpPr>
        <dsp:cNvPr id="0" name=""/>
        <dsp:cNvSpPr/>
      </dsp:nvSpPr>
      <dsp:spPr>
        <a:xfrm rot="7489469">
          <a:off x="1768219" y="2296980"/>
          <a:ext cx="14566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1456628" y="20192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60118" y="2280757"/>
        <a:ext cx="72831" cy="72831"/>
      </dsp:txXfrm>
    </dsp:sp>
    <dsp:sp modelId="{7B4EF590-A5B3-422A-A455-67C33071AA73}">
      <dsp:nvSpPr>
        <dsp:cNvPr id="0" name=""/>
        <dsp:cNvSpPr/>
      </dsp:nvSpPr>
      <dsp:spPr>
        <a:xfrm>
          <a:off x="1047" y="2395156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مجریان</a:t>
          </a:r>
          <a:endParaRPr lang="en-US" sz="2700" kern="1200" dirty="0" smtClean="0"/>
        </a:p>
      </dsp:txBody>
      <dsp:txXfrm>
        <a:off x="31501" y="2425610"/>
        <a:ext cx="2018664" cy="978878"/>
      </dsp:txXfrm>
    </dsp:sp>
    <dsp:sp modelId="{869FC594-0284-48F2-9C8C-F0EE9941D9EE}">
      <dsp:nvSpPr>
        <dsp:cNvPr id="0" name=""/>
        <dsp:cNvSpPr/>
      </dsp:nvSpPr>
      <dsp:spPr>
        <a:xfrm rot="10800000">
          <a:off x="4992020" y="2894857"/>
          <a:ext cx="8318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831828" y="2019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87139" y="2894254"/>
        <a:ext cx="41591" cy="41591"/>
      </dsp:txXfrm>
    </dsp:sp>
    <dsp:sp modelId="{7CBDD62B-D398-4DA3-9174-2B9F24C78988}">
      <dsp:nvSpPr>
        <dsp:cNvPr id="0" name=""/>
        <dsp:cNvSpPr/>
      </dsp:nvSpPr>
      <dsp:spPr>
        <a:xfrm>
          <a:off x="2912448" y="2395156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اعتماد آور</a:t>
          </a:r>
          <a:endParaRPr lang="en-US" sz="2700" kern="1200" dirty="0" smtClean="0"/>
        </a:p>
      </dsp:txBody>
      <dsp:txXfrm>
        <a:off x="2942902" y="2425610"/>
        <a:ext cx="2018664" cy="978878"/>
      </dsp:txXfrm>
    </dsp:sp>
    <dsp:sp modelId="{87ACB3E5-A697-4AAC-9DDB-A9DB464DE47C}">
      <dsp:nvSpPr>
        <dsp:cNvPr id="0" name=""/>
        <dsp:cNvSpPr/>
      </dsp:nvSpPr>
      <dsp:spPr>
        <a:xfrm rot="7489469">
          <a:off x="4679620" y="3492734"/>
          <a:ext cx="14566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1456628" y="2019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71519" y="3476511"/>
        <a:ext cx="72831" cy="72831"/>
      </dsp:txXfrm>
    </dsp:sp>
    <dsp:sp modelId="{C5E2D142-74C7-4131-8E4B-D641CA953784}">
      <dsp:nvSpPr>
        <dsp:cNvPr id="0" name=""/>
        <dsp:cNvSpPr/>
      </dsp:nvSpPr>
      <dsp:spPr>
        <a:xfrm>
          <a:off x="2912448" y="3590911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رابط دانشگاه و حاکمیت</a:t>
          </a:r>
          <a:endParaRPr lang="en-US" sz="2700" kern="1200" dirty="0" smtClean="0"/>
        </a:p>
      </dsp:txBody>
      <dsp:txXfrm>
        <a:off x="2942902" y="3621365"/>
        <a:ext cx="2018664" cy="978878"/>
      </dsp:txXfrm>
    </dsp:sp>
    <dsp:sp modelId="{5D2ABB68-5EE9-41A5-B197-C0E2D92C5964}">
      <dsp:nvSpPr>
        <dsp:cNvPr id="0" name=""/>
        <dsp:cNvSpPr/>
      </dsp:nvSpPr>
      <dsp:spPr>
        <a:xfrm rot="10800000">
          <a:off x="2080619" y="4090611"/>
          <a:ext cx="831828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831828" y="20192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75738" y="4090008"/>
        <a:ext cx="41591" cy="41591"/>
      </dsp:txXfrm>
    </dsp:sp>
    <dsp:sp modelId="{9AFF5469-0B87-4EA1-A859-B1C0A110A49E}">
      <dsp:nvSpPr>
        <dsp:cNvPr id="0" name=""/>
        <dsp:cNvSpPr/>
      </dsp:nvSpPr>
      <dsp:spPr>
        <a:xfrm>
          <a:off x="1047" y="3590911"/>
          <a:ext cx="2079572" cy="103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محرک جدی </a:t>
          </a:r>
          <a:r>
            <a:rPr lang="fa-IR" sz="2700" kern="1200" dirty="0" err="1" smtClean="0"/>
            <a:t>دانشکده‌های</a:t>
          </a:r>
          <a:r>
            <a:rPr lang="fa-IR" sz="2700" kern="1200" dirty="0" smtClean="0"/>
            <a:t> مختلف</a:t>
          </a:r>
          <a:endParaRPr lang="en-US" sz="2700" kern="1200" dirty="0" smtClean="0"/>
        </a:p>
      </dsp:txBody>
      <dsp:txXfrm>
        <a:off x="31501" y="3621365"/>
        <a:ext cx="2018664" cy="97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919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9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612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7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2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5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6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4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3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8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88A4-D8C5-42C7-A9DD-530608EFF175}" type="datetimeFigureOut">
              <a:rPr lang="en-US" smtClean="0"/>
              <a:t>2016-07-13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A454B1-32BF-42F8-A3DD-8ED2326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645" y="2182089"/>
            <a:ext cx="7824355" cy="2262781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/>
              <a:t>بررسی موادی از:</a:t>
            </a:r>
            <a:br>
              <a:rPr lang="fa-IR" dirty="0" smtClean="0"/>
            </a:br>
            <a:r>
              <a:rPr lang="fa-IR" dirty="0" smtClean="0"/>
              <a:t>سیاست‌های کلی نظام اداری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2400" dirty="0" smtClean="0"/>
              <a:t>با رویکرد شفافیت و مشارکت؛</a:t>
            </a:r>
          </a:p>
          <a:p>
            <a:pPr algn="ctr" rtl="1"/>
            <a:r>
              <a:rPr lang="fa-IR" sz="2400" dirty="0" smtClean="0"/>
              <a:t>با هدف مبارزه با فساد، توانمندی‌سازی حاکمیت، و کاهش هزینه‌ها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898" y="339702"/>
            <a:ext cx="1263486" cy="1510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20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مشورت / مشارکت‌گیری در تدوین: </a:t>
            </a:r>
            <a:br>
              <a:rPr lang="fa-IR" dirty="0" smtClean="0"/>
            </a:br>
            <a:r>
              <a:rPr lang="fa-IR" dirty="0" smtClean="0"/>
              <a:t>سیاست کلی / قانون / آیین‌نامه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1181793"/>
              </p:ext>
            </p:extLst>
          </p:nvPr>
        </p:nvGraphicFramePr>
        <p:xfrm>
          <a:off x="793394" y="1714501"/>
          <a:ext cx="7904469" cy="463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43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4E6737-9721-4605-8841-8D6A75959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54E6737-9721-4605-8841-8D6A759594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B5B983-A730-4E06-845B-DCC45DB7A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9B5B983-A730-4E06-845B-DCC45DB7A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E21A6F-E73B-4795-A2BD-3E0ABE036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A1E21A6F-E73B-4795-A2BD-3E0ABE036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F14459-7D29-41F6-A108-764D9C482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0F14459-7D29-41F6-A108-764D9C482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1BC1C-47B9-49A1-B008-45CAE416A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D31BC1C-47B9-49A1-B008-45CAE416A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82BB19-317E-41F3-957B-0017EE2DD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A82BB19-317E-41F3-957B-0017EE2DD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11D667-7147-4D49-BF47-5008A699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7111D667-7147-4D49-BF47-5008A6990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FFEEC1-8A50-49CA-96DA-776F6A3B1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A7FFEEC1-8A50-49CA-96DA-776F6A3B1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EF590-A5B3-422A-A455-67C33071A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7B4EF590-A5B3-422A-A455-67C33071A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9FC594-0284-48F2-9C8C-F0EE9941D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869FC594-0284-48F2-9C8C-F0EE9941D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DD62B-D398-4DA3-9174-2B9F24C78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7CBDD62B-D398-4DA3-9174-2B9F24C78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ACB3E5-A697-4AAC-9DDB-A9DB464DE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87ACB3E5-A697-4AAC-9DDB-A9DB464DE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E2D142-74C7-4131-8E4B-D641CA953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C5E2D142-74C7-4131-8E4B-D641CA953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2ABB68-5EE9-41A5-B197-C0E2D92C5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5D2ABB68-5EE9-41A5-B197-C0E2D92C5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FF5469-0B87-4EA1-A859-B1C0A110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9AFF5469-0B87-4EA1-A859-B1C0A110A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27" y="624110"/>
            <a:ext cx="7193973" cy="1280890"/>
          </a:xfrm>
        </p:spPr>
        <p:txBody>
          <a:bodyPr>
            <a:normAutofit/>
          </a:bodyPr>
          <a:lstStyle/>
          <a:p>
            <a:r>
              <a:rPr lang="fa-IR" dirty="0" smtClean="0"/>
              <a:t>مشورت / مشارکت‌گیری در ارزیابی متن: </a:t>
            </a:r>
            <a:br>
              <a:rPr lang="fa-IR" dirty="0" smtClean="0"/>
            </a:br>
            <a:r>
              <a:rPr lang="fa-IR" dirty="0" smtClean="0"/>
              <a:t>سیاست کلی / قانون / آیین‌نامه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0718406"/>
              </p:ext>
            </p:extLst>
          </p:nvPr>
        </p:nvGraphicFramePr>
        <p:xfrm>
          <a:off x="793394" y="2369128"/>
          <a:ext cx="7904469" cy="3345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06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089948-8579-4CFA-9F26-C48EA4D67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7089948-8579-4CFA-9F26-C48EA4D67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BC9A8E-B29D-4C78-AD63-FAD33D3BB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6BC9A8E-B29D-4C78-AD63-FAD33D3BB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27" y="624110"/>
            <a:ext cx="7193973" cy="1280890"/>
          </a:xfrm>
        </p:spPr>
        <p:txBody>
          <a:bodyPr>
            <a:normAutofit/>
          </a:bodyPr>
          <a:lstStyle/>
          <a:p>
            <a:r>
              <a:rPr lang="fa-IR" dirty="0" smtClean="0"/>
              <a:t>مشورت / مشارکت‌گیری در ارزیابی اجرا: </a:t>
            </a:r>
            <a:br>
              <a:rPr lang="fa-IR" dirty="0" smtClean="0"/>
            </a:br>
            <a:r>
              <a:rPr lang="fa-IR" dirty="0" smtClean="0"/>
              <a:t>سیاست کلی / قانون / آیین‌نامه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2783006"/>
              </p:ext>
            </p:extLst>
          </p:nvPr>
        </p:nvGraphicFramePr>
        <p:xfrm>
          <a:off x="793394" y="2098964"/>
          <a:ext cx="7904469" cy="4488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586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E33CB-F8AF-4321-AFD9-E7463238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19E33CB-F8AF-4321-AFD9-E7463238F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F78F20-5257-4027-90A9-D01D4FCD1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8F78F20-5257-4027-90A9-D01D4FCD1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A25C58-88A2-42EC-91A1-D690A266F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C0A25C58-88A2-42EC-91A1-D690A266F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EEA5EA-BB20-467D-A4F2-4B0C81D96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6EEEA5EA-BB20-467D-A4F2-4B0C81D96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11A88C-781A-470B-9FFA-5BA1B1F83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4311A88C-781A-470B-9FFA-5BA1B1F83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0B8DE3-A653-48C0-98C8-2CA7D1836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00B8DE3-A653-48C0-98C8-2CA7D1836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89A31F-7CE8-47F9-BCBB-83101FDB0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4C89A31F-7CE8-47F9-BCBB-83101FDB0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CF4DB0-1576-4248-8100-B81AE7E98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65CF4DB0-1576-4248-8100-B81AE7E98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C06863-DBA8-414B-ADCF-A39B53207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63C06863-DBA8-414B-ADCF-A39B53207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19096E-CD9C-40DE-8080-90EB82AF9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EE19096E-CD9C-40DE-8080-90EB82AF9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059E5-9200-4907-8358-451B55389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1BC059E5-9200-4907-8358-451B55389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6C47ED-AF59-4732-899B-0970989F6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C26C47ED-AF59-4732-899B-0970989F6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AD8EF-210F-48F9-8BDD-7B0D99E66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792AD8EF-210F-48F9-8BDD-7B0D99E66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3F2E3-C95D-4689-89BD-237D8A3EA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BB03F2E3-C95D-4689-89BD-237D8A3EA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5B6E59-A97A-4930-9D21-62BC2A905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765B6E59-A97A-4930-9D21-62BC2A905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5D5261-003B-4336-A522-5CB44C374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6F5D5261-003B-4336-A522-5CB44C374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6B9E65-1496-4AF5-AA34-02DA713A3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graphicEl>
                                              <a:dgm id="{9C6B9E65-1496-4AF5-AA34-02DA713A3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6EB53B-2504-42AE-96AD-F21791EBF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CC6EB53B-2504-42AE-96AD-F21791EBF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954312"/>
              </p:ext>
            </p:extLst>
          </p:nvPr>
        </p:nvGraphicFramePr>
        <p:xfrm>
          <a:off x="1395843" y="1707574"/>
          <a:ext cx="7138557" cy="3425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381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160B9-8C05-425F-B4C6-C219CD3F7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29160B9-8C05-425F-B4C6-C219CD3F7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27DA8-ED17-4401-962F-D91507BA7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7927DA8-ED17-4401-962F-D91507BA7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مرور: فرایند سیاست‌گذاری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14478966"/>
              </p:ext>
            </p:extLst>
          </p:nvPr>
        </p:nvGraphicFramePr>
        <p:xfrm>
          <a:off x="813728" y="2005447"/>
          <a:ext cx="7904469" cy="463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9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D9BA8-D3E4-453A-ADF3-03DEC7F6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BAD9BA8-D3E4-453A-ADF3-03DEC7F66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ECB70F-AAFD-44EF-8011-395342677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0ECB70F-AAFD-44EF-8011-395342677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6C40A0-BAC4-415C-940B-58F94CF9A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76C40A0-BAC4-415C-940B-58F94CF9A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C3899A-43B9-478D-852A-CF1B62794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AC3899A-43B9-478D-852A-CF1B62794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44CA44-B7EE-48FB-9E78-03A044F57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444CA44-B7EE-48FB-9E78-03A044F57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9D1C5-FCD7-4245-BD41-634B188EE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889D1C5-FCD7-4245-BD41-634B188EE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20315-5F24-4901-9F73-5E2B68E26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E5A20315-5F24-4901-9F73-5E2B68E26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44D374-A619-41DC-ACCF-D70C4B11A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5F44D374-A619-41DC-ACCF-D70C4B11A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71977B-44E0-496D-A785-369A3B755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3071977B-44E0-496D-A785-369A3B755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F874B1-2CA7-4CCC-BA55-8B114DA8C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E3F874B1-2CA7-4CCC-BA55-8B114DA8C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5541AA-6470-420D-8A6E-92676E5A3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2B5541AA-6470-420D-8A6E-92676E5A3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645" y="624110"/>
            <a:ext cx="7214755" cy="128089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نمی‌دانیم‌ها: </a:t>
            </a:r>
            <a:br>
              <a:rPr lang="fa-IR" dirty="0" smtClean="0"/>
            </a:br>
            <a:r>
              <a:rPr lang="fa-IR" dirty="0" smtClean="0"/>
              <a:t>به مشارکت‌گیری مردم در مبارزه با فساد اداری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15137698"/>
              </p:ext>
            </p:extLst>
          </p:nvPr>
        </p:nvGraphicFramePr>
        <p:xfrm>
          <a:off x="683841" y="1905000"/>
          <a:ext cx="7904469" cy="4488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0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BE6101-87C3-470D-9885-BAB8E14B3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BE6101-87C3-470D-9885-BAB8E14B3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3D226-A767-4313-BE9C-5E2E8ED4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BA3D226-A767-4313-BE9C-5E2E8ED48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80101C-7464-48A8-8EF0-E8BE634A6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480101C-7464-48A8-8EF0-E8BE634A6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54A677-2672-469C-953F-C5796DD1E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D54A677-2672-469C-953F-C5796DD1E0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84BF04-FF56-4598-8884-6E3FA7C93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4084BF04-FF56-4598-8884-6E3FA7C93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EDF852-566C-4C60-8806-205AA12F9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1FEDF852-566C-4C60-8806-205AA12F9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7EDF63-7790-4250-B22B-BF612D759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07EDF63-7790-4250-B22B-BF612D759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651A23-1223-4E4E-BC25-1341EFC5C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23651A23-1223-4E4E-BC25-1341EFC5C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645" y="624110"/>
            <a:ext cx="7214755" cy="128089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نمی‌دانیم‌ها: </a:t>
            </a:r>
            <a:br>
              <a:rPr lang="fa-IR" dirty="0" smtClean="0"/>
            </a:br>
            <a:r>
              <a:rPr lang="fa-IR" dirty="0" smtClean="0"/>
              <a:t>به مشارکت‌گیری مردم در مبارزه با فساد اداری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://avapress.com/images/docs/000076/n00076591-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21" y="1905000"/>
            <a:ext cx="6191250" cy="433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645" y="624110"/>
            <a:ext cx="7214755" cy="128089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نمی‌دانیم‌ها: </a:t>
            </a:r>
            <a:br>
              <a:rPr lang="fa-IR" dirty="0" smtClean="0"/>
            </a:br>
            <a:r>
              <a:rPr lang="fa-IR" dirty="0" smtClean="0"/>
              <a:t>به مشارکت‌گیری مردم در مبارزه با فساد اداری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0627827"/>
              </p:ext>
            </p:extLst>
          </p:nvPr>
        </p:nvGraphicFramePr>
        <p:xfrm>
          <a:off x="683841" y="1905000"/>
          <a:ext cx="7904469" cy="4488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89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BE6101-87C3-470D-9885-BAB8E14B3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BE6101-87C3-470D-9885-BAB8E14B3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3D226-A767-4313-BE9C-5E2E8ED4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BA3D226-A767-4313-BE9C-5E2E8ED48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54A677-2672-469C-953F-C5796DD1E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D54A677-2672-469C-953F-C5796DD1E0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3A5B2-23C5-46D8-AEA5-2109A6951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C743A5B2-23C5-46D8-AEA5-2109A6951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A198E7-97A8-46F8-8DFF-96E943690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FCA198E7-97A8-46F8-8DFF-96E943690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84BF04-FF56-4598-8884-6E3FA7C93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084BF04-FF56-4598-8884-6E3FA7C93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8000" dirty="0" smtClean="0"/>
              <a:t>پایان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61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سرآغاز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6881000"/>
              </p:ext>
            </p:extLst>
          </p:nvPr>
        </p:nvGraphicFramePr>
        <p:xfrm>
          <a:off x="1395843" y="1707574"/>
          <a:ext cx="7138557" cy="4484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537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160B9-8C05-425F-B4C6-C219CD3F7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29160B9-8C05-425F-B4C6-C219CD3F7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27DA8-ED17-4401-962F-D91507BA7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7927DA8-ED17-4401-962F-D91507BA7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3366F-6509-4F58-809B-9EDCDEFBC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83366F-6509-4F58-809B-9EDCDEFBC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D920AB-BA86-4B4B-BAA9-B65A6672D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0D920AB-BA86-4B4B-BAA9-B65A6672D0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7595340"/>
              </p:ext>
            </p:extLst>
          </p:nvPr>
        </p:nvGraphicFramePr>
        <p:xfrm>
          <a:off x="1198416" y="270163"/>
          <a:ext cx="7623466" cy="6411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3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51C98D-0AD3-4C3F-AB7A-58004B5F6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251C98D-0AD3-4C3F-AB7A-58004B5F6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5D9664-CB54-4C50-AAB8-F8E616044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75D9664-CB54-4C50-AAB8-F8E616044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5CBD14-290A-4C26-830E-B447416FB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E5CBD14-290A-4C26-830E-B447416FB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D927C-379C-4B12-8D1D-6AC01628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34D927C-379C-4B12-8D1D-6AC01628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0BE63-F772-4CD6-A221-415CDBDA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C60BE63-F772-4CD6-A221-415CDBDA6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8EF72-541C-46BD-A8CF-DD6947ADB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698EF72-541C-46BD-A8CF-DD6947ADB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766451"/>
              </p:ext>
            </p:extLst>
          </p:nvPr>
        </p:nvGraphicFramePr>
        <p:xfrm>
          <a:off x="1945201" y="2504207"/>
          <a:ext cx="6591300" cy="225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3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7542450"/>
              </p:ext>
            </p:extLst>
          </p:nvPr>
        </p:nvGraphicFramePr>
        <p:xfrm>
          <a:off x="1146461" y="166255"/>
          <a:ext cx="7613075" cy="6452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70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9A5C0-8411-403E-8EA8-1C82A5864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B49A5C0-8411-403E-8EA8-1C82A5864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963E9E-6451-4C1C-8352-EA3E324E0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4963E9E-6451-4C1C-8352-EA3E324E0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D92CE9-B87A-47F8-8D44-961061DDD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1D92CE9-B87A-47F8-8D44-961061DDD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3DAB63-CE28-409D-AE0F-BB308B308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53DAB63-CE28-409D-AE0F-BB308B308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34EAE2-9A3D-41C2-8BFD-8E2709D1E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734EAE2-9A3D-41C2-8BFD-8E2709D1E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6598A-A109-428D-BAC1-191330BFD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F66598A-A109-428D-BAC1-191330BFD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031AD-D4E4-48A9-BFBC-BD98005A6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E4031AD-D4E4-48A9-BFBC-BD98005A6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EA228-89E8-45DC-A5A1-95865AB1F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FCEA228-89E8-45DC-A5A1-95865AB1F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5D9CF-7EDB-4D60-A61D-85CE9CEA2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275D9CF-7EDB-4D60-A61D-85CE9CEA2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D5753A-37C2-4C78-B81C-9934C21F9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4D5753A-37C2-4C78-B81C-9934C21F9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B9DF28-497E-424F-8CC8-E90D6900E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EB9DF28-497E-424F-8CC8-E90D6900E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A379D-26AB-4641-B943-412F5906D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97A379D-26AB-4641-B943-412F5906D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C5916A-C733-431D-B8E2-B94DDDF9C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FAC5916A-C733-431D-B8E2-B94DDDF9C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7E059-2DD3-44F5-B838-A1F478BCC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D97E059-2DD3-44F5-B838-A1F478BCC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2FF4FB-1D93-4E8A-890C-F60870547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A2FF4FB-1D93-4E8A-890C-F60870547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616E9-3255-4699-8740-27AFEE89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521616E9-3255-4699-8740-27AFEE89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6EF341-EB06-4873-8FFC-3DB49D5BF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46EF341-EB06-4873-8FFC-3DB49D5BF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8975011"/>
              </p:ext>
            </p:extLst>
          </p:nvPr>
        </p:nvGraphicFramePr>
        <p:xfrm>
          <a:off x="1260763" y="1317124"/>
          <a:ext cx="6937663" cy="4567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36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2769587"/>
              </p:ext>
            </p:extLst>
          </p:nvPr>
        </p:nvGraphicFramePr>
        <p:xfrm>
          <a:off x="1146461" y="166255"/>
          <a:ext cx="7613075" cy="6452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94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DE7A8C-205D-48DB-A3A8-6DBEB709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DE7A8C-205D-48DB-A3A8-6DBEB709B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CA355-2ECC-4E65-B5A8-6C054B872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78CA355-2ECC-4E65-B5A8-6C054B872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82574F-D0AD-4425-8174-2BBDEF037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DD82574F-D0AD-4425-8174-2BBDEF037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772AA-A461-4835-9FBE-F37395A2D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21B772AA-A461-4835-9FBE-F37395A2D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86827-C1C6-43AA-BF6D-55BE43DAB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78686827-C1C6-43AA-BF6D-55BE43DAB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1CF1AA-BD5E-4FEA-BCB5-0CFEDF175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0B1CF1AA-BD5E-4FEA-BCB5-0CFEDF175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3CD9BB-5126-49FC-BFD1-CA861085C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CB3CD9BB-5126-49FC-BFD1-CA861085C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0D11BD-7DC1-4791-9402-966EC4741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20D11BD-7DC1-4791-9402-966EC4741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4CBD1-D7E1-4F6B-8E91-77D633FBC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614CBD1-D7E1-4F6B-8E91-77D633FBC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A9C18-2D1A-4599-9286-54BE28592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87CA9C18-2D1A-4599-9286-54BE28592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2442175"/>
              </p:ext>
            </p:extLst>
          </p:nvPr>
        </p:nvGraphicFramePr>
        <p:xfrm>
          <a:off x="1146461" y="166255"/>
          <a:ext cx="7613075" cy="6452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0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DD98FB-DE14-43C4-8A9A-2A3AF7134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7DD98FB-DE14-43C4-8A9A-2A3AF7134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CEC596-8F06-4F98-938B-C46E7DB82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DCEC596-8F06-4F98-938B-C46E7DB82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A15D5-A01F-43B0-AC4D-FA267E87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27A15D5-A01F-43B0-AC4D-FA267E879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22D11-B4AC-4E2A-8B09-7745D92E7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BB22D11-B4AC-4E2A-8B09-7745D92E7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A7FC-0D84-4203-8868-D58221F8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FEFA7FC-0D84-4203-8868-D58221F8D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4904E2-D59B-4512-9567-0AE31A82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14904E2-D59B-4512-9567-0AE31A82B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2AC69D-6A3D-4088-B8BA-5D0F97FC5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82AC69D-6A3D-4088-B8BA-5D0F97FC58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7EF96-5117-4C84-A455-0595B8C3F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407EF96-5117-4C84-A455-0595B8C3F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5A18CB-115A-4CD5-AFCA-B74A5BEBF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15A18CB-115A-4CD5-AFCA-B74A5BEBF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15352-59EF-41C4-8FDA-AD208EB7C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8115352-59EF-41C4-8FDA-AD208EB7C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52EF8-9C04-4F42-9370-4A828AF3B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6E52EF8-9C04-4F42-9370-4A828AF3B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مشورت / مشارکت‌گیری در تدوین: </a:t>
            </a:r>
            <a:br>
              <a:rPr lang="fa-IR" dirty="0" smtClean="0"/>
            </a:br>
            <a:r>
              <a:rPr lang="fa-IR" dirty="0" smtClean="0"/>
              <a:t>سیاست کلی / قانون / آیین‌نامه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464" y="5884507"/>
            <a:ext cx="665466" cy="887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64324613"/>
              </p:ext>
            </p:extLst>
          </p:nvPr>
        </p:nvGraphicFramePr>
        <p:xfrm>
          <a:off x="793394" y="1714501"/>
          <a:ext cx="7904469" cy="463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39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4274A2-D3CE-471E-9DBE-EB9D3AEE4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D4274A2-D3CE-471E-9DBE-EB9D3AEE4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5381AE-59EC-48D2-AF90-9ACEEC268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55381AE-59EC-48D2-AF90-9ACEEC268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E4B257-5843-4691-8BB9-A0B4B2E56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BE4B257-5843-4691-8BB9-A0B4B2E56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D64235-29E5-4AE2-8C01-9176CBF72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5FD64235-29E5-4AE2-8C01-9176CBF72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B05B95-16ED-4348-8D77-CA1ABEB1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9B05B95-16ED-4348-8D77-CA1ABEB16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E15F0D-8C86-4B40-850D-D5BAF898D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F9E15F0D-8C86-4B40-850D-D5BAF898D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DBA4F8-A69A-4F16-AC58-547AA5979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6BDBA4F8-A69A-4F16-AC58-547AA5979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3E548B-94F9-4386-86C1-89FA7DF46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783E548B-94F9-4386-86C1-89FA7DF46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CB7BAA-1C0C-4701-AC5D-AB04D450C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29CB7BAA-1C0C-4701-AC5D-AB04D450C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116D51-C807-4D20-B2D1-BBBD40B5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D116D51-C807-4D20-B2D1-BBBD40B51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2F009DB6-04A1-439D-BF7A-6F3109C1B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089948-8579-4CFA-9F26-C48EA4D67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87089948-8579-4CFA-9F26-C48EA4D67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BC9A8E-B29D-4C78-AD63-FAD33D3BB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06BC9A8E-B29D-4C78-AD63-FAD33D3BB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21DB1C-0632-42EA-984F-B6748E288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A421DB1C-0632-42EA-984F-B6748E288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8193CF-77C1-4B6D-BFB8-38EF82A3B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C78193CF-77C1-4B6D-BFB8-38EF82A3B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is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rsi Titr + Mitra">
      <a:majorFont>
        <a:latin typeface="Calibri Light"/>
        <a:ea typeface=""/>
        <a:cs typeface="B Titr"/>
      </a:majorFont>
      <a:minorFont>
        <a:latin typeface="Calibri"/>
        <a:ea typeface=""/>
        <a:cs typeface="B Mitra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1184</TotalTime>
  <Words>473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Mitra</vt:lpstr>
      <vt:lpstr>B Titr</vt:lpstr>
      <vt:lpstr>Calibri</vt:lpstr>
      <vt:lpstr>Calibri Light</vt:lpstr>
      <vt:lpstr>Wingdings 3</vt:lpstr>
      <vt:lpstr>Wisp</vt:lpstr>
      <vt:lpstr>بررسی موادی از: سیاست‌های کلی نظام اداری</vt:lpstr>
      <vt:lpstr>سرآغاز 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مشورت / مشارکت‌گیری در تدوین:  سیاست کلی / قانون / آیین‌نامه</vt:lpstr>
      <vt:lpstr>مشورت / مشارکت‌گیری در تدوین:  سیاست کلی / قانون / آیین‌نامه</vt:lpstr>
      <vt:lpstr>مشورت / مشارکت‌گیری در ارزیابی متن:  سیاست کلی / قانون / آیین‌نامه</vt:lpstr>
      <vt:lpstr>مشورت / مشارکت‌گیری در ارزیابی اجرا:  سیاست کلی / قانون / آیین‌نامه</vt:lpstr>
      <vt:lpstr>PowerPoint Presentation</vt:lpstr>
      <vt:lpstr>مرور: فرایند سیاست‌گذاری</vt:lpstr>
      <vt:lpstr>نمی‌دانیم‌ها:  به مشارکت‌گیری مردم در مبارزه با فساد اداری</vt:lpstr>
      <vt:lpstr>نمی‌دانیم‌ها:  به مشارکت‌گیری مردم در مبارزه با فساد اداری</vt:lpstr>
      <vt:lpstr>نمی‌دانیم‌ها:  به مشارکت‌گیری مردم در مبارزه با فساد اداری</vt:lpstr>
      <vt:lpstr>PowerPoint Presentation</vt:lpstr>
    </vt:vector>
  </TitlesOfParts>
  <Company>Transparency4Iran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موادی از: سیاست‌های کلی نظام اداری</dc:title>
  <dc:creator>Mahdi Sanaei</dc:creator>
  <cp:lastModifiedBy>SHAHID</cp:lastModifiedBy>
  <cp:revision>28</cp:revision>
  <dcterms:created xsi:type="dcterms:W3CDTF">2015-12-07T12:16:15Z</dcterms:created>
  <dcterms:modified xsi:type="dcterms:W3CDTF">2016-07-13T10:29:02Z</dcterms:modified>
</cp:coreProperties>
</file>