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 id="2147483765" r:id="rId2"/>
    <p:sldMasterId id="2147483794" r:id="rId3"/>
    <p:sldMasterId id="2147483823" r:id="rId4"/>
    <p:sldMasterId id="2147483841" r:id="rId5"/>
  </p:sldMasterIdLst>
  <p:notesMasterIdLst>
    <p:notesMasterId r:id="rId52"/>
  </p:notesMasterIdLst>
  <p:handoutMasterIdLst>
    <p:handoutMasterId r:id="rId53"/>
  </p:handoutMasterIdLst>
  <p:sldIdLst>
    <p:sldId id="285" r:id="rId6"/>
    <p:sldId id="256" r:id="rId7"/>
    <p:sldId id="257" r:id="rId8"/>
    <p:sldId id="258" r:id="rId9"/>
    <p:sldId id="259" r:id="rId10"/>
    <p:sldId id="293" r:id="rId11"/>
    <p:sldId id="260" r:id="rId12"/>
    <p:sldId id="261" r:id="rId13"/>
    <p:sldId id="262" r:id="rId14"/>
    <p:sldId id="264" r:id="rId15"/>
    <p:sldId id="265" r:id="rId16"/>
    <p:sldId id="308" r:id="rId17"/>
    <p:sldId id="266" r:id="rId18"/>
    <p:sldId id="292" r:id="rId19"/>
    <p:sldId id="267" r:id="rId20"/>
    <p:sldId id="268" r:id="rId21"/>
    <p:sldId id="269" r:id="rId22"/>
    <p:sldId id="270" r:id="rId23"/>
    <p:sldId id="271" r:id="rId24"/>
    <p:sldId id="304" r:id="rId25"/>
    <p:sldId id="305" r:id="rId26"/>
    <p:sldId id="272" r:id="rId27"/>
    <p:sldId id="291" r:id="rId28"/>
    <p:sldId id="273" r:id="rId29"/>
    <p:sldId id="274" r:id="rId30"/>
    <p:sldId id="275" r:id="rId31"/>
    <p:sldId id="276" r:id="rId32"/>
    <p:sldId id="277" r:id="rId33"/>
    <p:sldId id="278" r:id="rId34"/>
    <p:sldId id="279" r:id="rId35"/>
    <p:sldId id="297" r:id="rId36"/>
    <p:sldId id="298" r:id="rId37"/>
    <p:sldId id="302" r:id="rId38"/>
    <p:sldId id="307" r:id="rId39"/>
    <p:sldId id="290" r:id="rId40"/>
    <p:sldId id="281" r:id="rId41"/>
    <p:sldId id="300" r:id="rId42"/>
    <p:sldId id="301" r:id="rId43"/>
    <p:sldId id="303" r:id="rId44"/>
    <p:sldId id="294" r:id="rId45"/>
    <p:sldId id="295" r:id="rId46"/>
    <p:sldId id="299" r:id="rId47"/>
    <p:sldId id="282" r:id="rId48"/>
    <p:sldId id="296" r:id="rId49"/>
    <p:sldId id="288" r:id="rId50"/>
    <p:sldId id="284"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B"/>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91" autoAdjust="0"/>
    <p:restoredTop sz="94660"/>
  </p:normalViewPr>
  <p:slideViewPr>
    <p:cSldViewPr snapToGrid="0">
      <p:cViewPr varScale="1">
        <p:scale>
          <a:sx n="88" d="100"/>
          <a:sy n="88" d="100"/>
        </p:scale>
        <p:origin x="-1440" y="-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F200DE-A1EE-413E-936C-DBC56BFB010B}" type="doc">
      <dgm:prSet loTypeId="urn:microsoft.com/office/officeart/2005/8/layout/cycle5" loCatId="cycle" qsTypeId="urn:microsoft.com/office/officeart/2005/8/quickstyle/simple1" qsCatId="simple" csTypeId="urn:microsoft.com/office/officeart/2005/8/colors/colorful1#1" csCatId="colorful" phldr="1"/>
      <dgm:spPr/>
      <dgm:t>
        <a:bodyPr/>
        <a:lstStyle/>
        <a:p>
          <a:pPr rtl="1"/>
          <a:endParaRPr lang="fa-IR"/>
        </a:p>
      </dgm:t>
    </dgm:pt>
    <dgm:pt modelId="{EA4134E4-C53E-4A23-8427-8E1F42E0531F}">
      <dgm:prSet custT="1"/>
      <dgm:spPr/>
      <dgm:t>
        <a:bodyPr/>
        <a:lstStyle/>
        <a:p>
          <a:pPr rtl="1"/>
          <a:r>
            <a:rPr lang="ar-SA" sz="3400" dirty="0" smtClean="0">
              <a:cs typeface="B Titr" panose="00000700000000000000" pitchFamily="2" charset="-78"/>
            </a:rPr>
            <a:t>نظارت</a:t>
          </a:r>
          <a:endParaRPr lang="fa-IR" sz="3400" dirty="0">
            <a:cs typeface="B Titr" panose="00000700000000000000" pitchFamily="2" charset="-78"/>
          </a:endParaRPr>
        </a:p>
      </dgm:t>
    </dgm:pt>
    <dgm:pt modelId="{1277CD8D-0A4B-4190-A55B-E701D21C358B}" type="parTrans" cxnId="{656D0178-3613-4CA8-AABB-FE65D376EEDB}">
      <dgm:prSet/>
      <dgm:spPr/>
      <dgm:t>
        <a:bodyPr/>
        <a:lstStyle/>
        <a:p>
          <a:pPr rtl="1"/>
          <a:endParaRPr lang="fa-IR"/>
        </a:p>
      </dgm:t>
    </dgm:pt>
    <dgm:pt modelId="{0870B8E2-17B2-4C1B-B610-E389FF2F7147}" type="sibTrans" cxnId="{656D0178-3613-4CA8-AABB-FE65D376EEDB}">
      <dgm:prSet/>
      <dgm:spPr/>
      <dgm:t>
        <a:bodyPr/>
        <a:lstStyle/>
        <a:p>
          <a:pPr rtl="1"/>
          <a:endParaRPr lang="fa-IR"/>
        </a:p>
      </dgm:t>
    </dgm:pt>
    <dgm:pt modelId="{EA97C2A7-ED32-4F64-BDCE-3AB5FE1F0EE9}">
      <dgm:prSet custT="1"/>
      <dgm:spPr>
        <a:solidFill>
          <a:schemeClr val="bg1">
            <a:lumMod val="50000"/>
          </a:schemeClr>
        </a:solidFill>
      </dgm:spPr>
      <dgm:t>
        <a:bodyPr/>
        <a:lstStyle/>
        <a:p>
          <a:pPr rtl="1"/>
          <a:r>
            <a:rPr lang="ar-SA" sz="3400" dirty="0" smtClean="0">
              <a:cs typeface="B Titr" panose="00000700000000000000" pitchFamily="2" charset="-78"/>
            </a:rPr>
            <a:t>کنترل</a:t>
          </a:r>
          <a:endParaRPr lang="fa-IR" sz="3400" dirty="0">
            <a:cs typeface="B Titr" panose="00000700000000000000" pitchFamily="2" charset="-78"/>
          </a:endParaRPr>
        </a:p>
      </dgm:t>
    </dgm:pt>
    <dgm:pt modelId="{B7B2FC53-8B40-4CB2-A789-EB07CA3BFF97}" type="parTrans" cxnId="{523D3256-5514-4883-B497-9B1786B107B8}">
      <dgm:prSet/>
      <dgm:spPr/>
      <dgm:t>
        <a:bodyPr/>
        <a:lstStyle/>
        <a:p>
          <a:pPr rtl="1"/>
          <a:endParaRPr lang="fa-IR"/>
        </a:p>
      </dgm:t>
    </dgm:pt>
    <dgm:pt modelId="{C183A81B-1AD9-44A2-A300-90A571B512AE}" type="sibTrans" cxnId="{523D3256-5514-4883-B497-9B1786B107B8}">
      <dgm:prSet/>
      <dgm:spPr/>
      <dgm:t>
        <a:bodyPr/>
        <a:lstStyle/>
        <a:p>
          <a:pPr rtl="1"/>
          <a:endParaRPr lang="fa-IR"/>
        </a:p>
      </dgm:t>
    </dgm:pt>
    <dgm:pt modelId="{D9C082E7-27D0-4CD4-861C-0279985D2AB2}">
      <dgm:prSet custT="1"/>
      <dgm:spPr/>
      <dgm:t>
        <a:bodyPr/>
        <a:lstStyle/>
        <a:p>
          <a:pPr rtl="1"/>
          <a:r>
            <a:rPr lang="ar-SA" sz="3400" dirty="0" smtClean="0">
              <a:cs typeface="B Titr" panose="00000700000000000000" pitchFamily="2" charset="-78"/>
            </a:rPr>
            <a:t>بازرسی</a:t>
          </a:r>
          <a:endParaRPr lang="fa-IR" sz="3400" dirty="0">
            <a:cs typeface="B Titr" panose="00000700000000000000" pitchFamily="2" charset="-78"/>
          </a:endParaRPr>
        </a:p>
      </dgm:t>
    </dgm:pt>
    <dgm:pt modelId="{2F8EBE3F-7FF0-4ADF-8C68-F05A6165F7F1}" type="parTrans" cxnId="{BA610B6A-3F32-4230-850A-7BBB7B0884F2}">
      <dgm:prSet/>
      <dgm:spPr/>
      <dgm:t>
        <a:bodyPr/>
        <a:lstStyle/>
        <a:p>
          <a:pPr rtl="1"/>
          <a:endParaRPr lang="fa-IR"/>
        </a:p>
      </dgm:t>
    </dgm:pt>
    <dgm:pt modelId="{B9D02628-7601-4B5F-8232-AD7DBE7BC80E}" type="sibTrans" cxnId="{BA610B6A-3F32-4230-850A-7BBB7B0884F2}">
      <dgm:prSet/>
      <dgm:spPr/>
      <dgm:t>
        <a:bodyPr/>
        <a:lstStyle/>
        <a:p>
          <a:pPr rtl="1"/>
          <a:endParaRPr lang="fa-IR"/>
        </a:p>
      </dgm:t>
    </dgm:pt>
    <dgm:pt modelId="{7BB7CFCC-9A4E-49F8-B118-8C27460368F5}">
      <dgm:prSet custT="1"/>
      <dgm:spPr/>
      <dgm:t>
        <a:bodyPr/>
        <a:lstStyle/>
        <a:p>
          <a:pPr rtl="1"/>
          <a:r>
            <a:rPr lang="ar-SA" sz="2000" dirty="0" smtClean="0">
              <a:cs typeface="B Titr" panose="00000700000000000000" pitchFamily="2" charset="-78"/>
            </a:rPr>
            <a:t>ارزیابی</a:t>
          </a:r>
          <a:r>
            <a:rPr lang="ar-SA" sz="2000" b="1" i="1" dirty="0" smtClean="0">
              <a:cs typeface="B Nasim" pitchFamily="2" charset="-78"/>
            </a:rPr>
            <a:t> </a:t>
          </a:r>
          <a:r>
            <a:rPr lang="ar-SA" sz="2000" dirty="0" smtClean="0">
              <a:cs typeface="B Titr" panose="00000700000000000000" pitchFamily="2" charset="-78"/>
            </a:rPr>
            <a:t>عملکرد</a:t>
          </a:r>
          <a:endParaRPr lang="fa-IR" sz="2000" dirty="0">
            <a:cs typeface="B Titr" panose="00000700000000000000" pitchFamily="2" charset="-78"/>
          </a:endParaRPr>
        </a:p>
      </dgm:t>
    </dgm:pt>
    <dgm:pt modelId="{27B49472-12FF-4ABA-AE8B-9261666C9AD7}" type="parTrans" cxnId="{223AFE3F-921A-44CC-9217-B5C8A7A9F567}">
      <dgm:prSet/>
      <dgm:spPr/>
      <dgm:t>
        <a:bodyPr/>
        <a:lstStyle/>
        <a:p>
          <a:pPr rtl="1"/>
          <a:endParaRPr lang="fa-IR"/>
        </a:p>
      </dgm:t>
    </dgm:pt>
    <dgm:pt modelId="{35EFAC45-ED37-470A-8778-AF9C0B752BE2}" type="sibTrans" cxnId="{223AFE3F-921A-44CC-9217-B5C8A7A9F567}">
      <dgm:prSet/>
      <dgm:spPr/>
      <dgm:t>
        <a:bodyPr/>
        <a:lstStyle/>
        <a:p>
          <a:pPr rtl="1"/>
          <a:endParaRPr lang="fa-IR"/>
        </a:p>
      </dgm:t>
    </dgm:pt>
    <dgm:pt modelId="{8B33818C-1927-460F-AFFD-B8400FD79915}">
      <dgm:prSet custT="1"/>
      <dgm:spPr>
        <a:solidFill>
          <a:schemeClr val="accent4">
            <a:lumMod val="75000"/>
          </a:schemeClr>
        </a:solidFill>
      </dgm:spPr>
      <dgm:t>
        <a:bodyPr/>
        <a:lstStyle/>
        <a:p>
          <a:pPr rtl="1"/>
          <a:r>
            <a:rPr lang="ar-SA" sz="2800" dirty="0" smtClean="0">
              <a:cs typeface="B Titr" panose="00000700000000000000" pitchFamily="2" charset="-78"/>
            </a:rPr>
            <a:t>حسابرسی</a:t>
          </a:r>
          <a:endParaRPr lang="fa-IR" sz="2800" dirty="0">
            <a:cs typeface="B Titr" panose="00000700000000000000" pitchFamily="2" charset="-78"/>
          </a:endParaRPr>
        </a:p>
      </dgm:t>
    </dgm:pt>
    <dgm:pt modelId="{6BADACEF-D749-4F7A-BF49-F413C8F48ABE}" type="parTrans" cxnId="{0AD2475D-4CB8-4EE0-93B8-C5674CF3690B}">
      <dgm:prSet/>
      <dgm:spPr/>
      <dgm:t>
        <a:bodyPr/>
        <a:lstStyle/>
        <a:p>
          <a:pPr rtl="1"/>
          <a:endParaRPr lang="fa-IR"/>
        </a:p>
      </dgm:t>
    </dgm:pt>
    <dgm:pt modelId="{6EEFBFC3-A30E-4515-9A10-6BD1E3135A27}" type="sibTrans" cxnId="{0AD2475D-4CB8-4EE0-93B8-C5674CF3690B}">
      <dgm:prSet/>
      <dgm:spPr/>
      <dgm:t>
        <a:bodyPr/>
        <a:lstStyle/>
        <a:p>
          <a:pPr rtl="1"/>
          <a:endParaRPr lang="fa-IR"/>
        </a:p>
      </dgm:t>
    </dgm:pt>
    <dgm:pt modelId="{1812C245-E07A-4414-AB67-01E25FD2831B}">
      <dgm:prSet custT="1"/>
      <dgm:spPr/>
      <dgm:t>
        <a:bodyPr/>
        <a:lstStyle/>
        <a:p>
          <a:pPr rtl="1"/>
          <a:r>
            <a:rPr lang="ar-SA" sz="3200" dirty="0" smtClean="0">
              <a:cs typeface="B Titr" panose="00000700000000000000" pitchFamily="2" charset="-78"/>
            </a:rPr>
            <a:t>ارزشیابی</a:t>
          </a:r>
          <a:endParaRPr lang="fa-IR" sz="3600" dirty="0" smtClean="0">
            <a:cs typeface="B Titr" panose="00000700000000000000" pitchFamily="2" charset="-78"/>
          </a:endParaRPr>
        </a:p>
      </dgm:t>
    </dgm:pt>
    <dgm:pt modelId="{C861C28F-8E64-4935-A8C1-E8396190A3D4}" type="parTrans" cxnId="{2B547B31-395C-45A5-980A-49A64B6161DA}">
      <dgm:prSet/>
      <dgm:spPr/>
      <dgm:t>
        <a:bodyPr/>
        <a:lstStyle/>
        <a:p>
          <a:endParaRPr lang="en-US"/>
        </a:p>
      </dgm:t>
    </dgm:pt>
    <dgm:pt modelId="{367DB269-3129-4B1F-A1BF-E727C2D83F54}" type="sibTrans" cxnId="{2B547B31-395C-45A5-980A-49A64B6161DA}">
      <dgm:prSet/>
      <dgm:spPr/>
      <dgm:t>
        <a:bodyPr/>
        <a:lstStyle/>
        <a:p>
          <a:endParaRPr lang="en-US"/>
        </a:p>
      </dgm:t>
    </dgm:pt>
    <dgm:pt modelId="{F58029EB-5EEA-4D10-A337-9729D684F2C7}">
      <dgm:prSet/>
      <dgm:spPr/>
      <dgm:t>
        <a:bodyPr/>
        <a:lstStyle/>
        <a:p>
          <a:r>
            <a:rPr lang="fa-IR" dirty="0" smtClean="0">
              <a:cs typeface="B Titr" panose="00000700000000000000" pitchFamily="2" charset="-78"/>
            </a:rPr>
            <a:t>پاسخگویی</a:t>
          </a:r>
          <a:endParaRPr lang="en-US" dirty="0">
            <a:cs typeface="B Titr" panose="00000700000000000000" pitchFamily="2" charset="-78"/>
          </a:endParaRPr>
        </a:p>
      </dgm:t>
    </dgm:pt>
    <dgm:pt modelId="{DC5DBADE-D923-49B6-84C4-99C90C9AEA42}" type="parTrans" cxnId="{2F9B48F5-147C-47C7-ACF1-0715CA657C4C}">
      <dgm:prSet/>
      <dgm:spPr/>
      <dgm:t>
        <a:bodyPr/>
        <a:lstStyle/>
        <a:p>
          <a:endParaRPr lang="en-US"/>
        </a:p>
      </dgm:t>
    </dgm:pt>
    <dgm:pt modelId="{8F9CDC99-DA69-4A48-B26C-A3A776C41BC9}" type="sibTrans" cxnId="{2F9B48F5-147C-47C7-ACF1-0715CA657C4C}">
      <dgm:prSet/>
      <dgm:spPr/>
      <dgm:t>
        <a:bodyPr/>
        <a:lstStyle/>
        <a:p>
          <a:endParaRPr lang="en-US"/>
        </a:p>
      </dgm:t>
    </dgm:pt>
    <dgm:pt modelId="{83E76A18-2387-4E94-BB1E-E23037E21C3C}" type="pres">
      <dgm:prSet presAssocID="{96F200DE-A1EE-413E-936C-DBC56BFB010B}" presName="cycle" presStyleCnt="0">
        <dgm:presLayoutVars>
          <dgm:dir/>
          <dgm:resizeHandles val="exact"/>
        </dgm:presLayoutVars>
      </dgm:prSet>
      <dgm:spPr/>
      <dgm:t>
        <a:bodyPr/>
        <a:lstStyle/>
        <a:p>
          <a:endParaRPr lang="en-US"/>
        </a:p>
      </dgm:t>
    </dgm:pt>
    <dgm:pt modelId="{0B477064-3A9F-444B-8423-4A650E69657F}" type="pres">
      <dgm:prSet presAssocID="{EA4134E4-C53E-4A23-8427-8E1F42E0531F}" presName="node" presStyleLbl="node1" presStyleIdx="0" presStyleCnt="7" custScaleX="166678" custScaleY="145005" custRadScaleRad="97705" custRadScaleInc="1506">
        <dgm:presLayoutVars>
          <dgm:bulletEnabled val="1"/>
        </dgm:presLayoutVars>
      </dgm:prSet>
      <dgm:spPr/>
      <dgm:t>
        <a:bodyPr/>
        <a:lstStyle/>
        <a:p>
          <a:endParaRPr lang="en-US"/>
        </a:p>
      </dgm:t>
    </dgm:pt>
    <dgm:pt modelId="{2BEEA565-3FC1-4F64-A994-B517B2E19371}" type="pres">
      <dgm:prSet presAssocID="{EA4134E4-C53E-4A23-8427-8E1F42E0531F}" presName="spNode" presStyleCnt="0"/>
      <dgm:spPr/>
      <dgm:t>
        <a:bodyPr/>
        <a:lstStyle/>
        <a:p>
          <a:endParaRPr lang="en-US"/>
        </a:p>
      </dgm:t>
    </dgm:pt>
    <dgm:pt modelId="{04929C8F-7FAF-490F-A844-6D91B81D115B}" type="pres">
      <dgm:prSet presAssocID="{0870B8E2-17B2-4C1B-B610-E389FF2F7147}" presName="sibTrans" presStyleLbl="sibTrans1D1" presStyleIdx="0" presStyleCnt="7"/>
      <dgm:spPr/>
      <dgm:t>
        <a:bodyPr/>
        <a:lstStyle/>
        <a:p>
          <a:endParaRPr lang="en-US"/>
        </a:p>
      </dgm:t>
    </dgm:pt>
    <dgm:pt modelId="{E2371CAA-319A-4CCA-9A42-4AD7D6C30F09}" type="pres">
      <dgm:prSet presAssocID="{EA97C2A7-ED32-4F64-BDCE-3AB5FE1F0EE9}" presName="node" presStyleLbl="node1" presStyleIdx="1" presStyleCnt="7" custScaleX="167414" custScaleY="137449" custRadScaleRad="105844" custRadScaleInc="74133">
        <dgm:presLayoutVars>
          <dgm:bulletEnabled val="1"/>
        </dgm:presLayoutVars>
      </dgm:prSet>
      <dgm:spPr/>
      <dgm:t>
        <a:bodyPr/>
        <a:lstStyle/>
        <a:p>
          <a:endParaRPr lang="en-US"/>
        </a:p>
      </dgm:t>
    </dgm:pt>
    <dgm:pt modelId="{248B0E6D-CEEA-4C5D-A4E3-186B018DFA35}" type="pres">
      <dgm:prSet presAssocID="{EA97C2A7-ED32-4F64-BDCE-3AB5FE1F0EE9}" presName="spNode" presStyleCnt="0"/>
      <dgm:spPr/>
      <dgm:t>
        <a:bodyPr/>
        <a:lstStyle/>
        <a:p>
          <a:endParaRPr lang="en-US"/>
        </a:p>
      </dgm:t>
    </dgm:pt>
    <dgm:pt modelId="{C7F610DB-98E8-4D75-A75D-7836893E6CA3}" type="pres">
      <dgm:prSet presAssocID="{C183A81B-1AD9-44A2-A300-90A571B512AE}" presName="sibTrans" presStyleLbl="sibTrans1D1" presStyleIdx="1" presStyleCnt="7"/>
      <dgm:spPr/>
      <dgm:t>
        <a:bodyPr/>
        <a:lstStyle/>
        <a:p>
          <a:endParaRPr lang="en-US"/>
        </a:p>
      </dgm:t>
    </dgm:pt>
    <dgm:pt modelId="{38CA3887-FB85-4B7D-BF63-8EF2534D0EA2}" type="pres">
      <dgm:prSet presAssocID="{D9C082E7-27D0-4CD4-861C-0279985D2AB2}" presName="node" presStyleLbl="node1" presStyleIdx="2" presStyleCnt="7" custScaleX="166128" custScaleY="137844" custRadScaleRad="116569" custRadScaleInc="-24635">
        <dgm:presLayoutVars>
          <dgm:bulletEnabled val="1"/>
        </dgm:presLayoutVars>
      </dgm:prSet>
      <dgm:spPr/>
      <dgm:t>
        <a:bodyPr/>
        <a:lstStyle/>
        <a:p>
          <a:endParaRPr lang="en-US"/>
        </a:p>
      </dgm:t>
    </dgm:pt>
    <dgm:pt modelId="{73CE0934-8F3D-4B94-906D-D098B4470394}" type="pres">
      <dgm:prSet presAssocID="{D9C082E7-27D0-4CD4-861C-0279985D2AB2}" presName="spNode" presStyleCnt="0"/>
      <dgm:spPr/>
      <dgm:t>
        <a:bodyPr/>
        <a:lstStyle/>
        <a:p>
          <a:endParaRPr lang="en-US"/>
        </a:p>
      </dgm:t>
    </dgm:pt>
    <dgm:pt modelId="{6F1C3F2C-859D-4DAA-8B22-2A33498340C0}" type="pres">
      <dgm:prSet presAssocID="{B9D02628-7601-4B5F-8232-AD7DBE7BC80E}" presName="sibTrans" presStyleLbl="sibTrans1D1" presStyleIdx="2" presStyleCnt="7"/>
      <dgm:spPr/>
      <dgm:t>
        <a:bodyPr/>
        <a:lstStyle/>
        <a:p>
          <a:endParaRPr lang="en-US"/>
        </a:p>
      </dgm:t>
    </dgm:pt>
    <dgm:pt modelId="{0CE7E464-2574-4037-A190-434306D60FAE}" type="pres">
      <dgm:prSet presAssocID="{F58029EB-5EEA-4D10-A337-9729D684F2C7}" presName="node" presStyleLbl="node1" presStyleIdx="3" presStyleCnt="7" custScaleX="171482" custScaleY="135062" custRadScaleRad="106011" custRadScaleInc="-78046">
        <dgm:presLayoutVars>
          <dgm:bulletEnabled val="1"/>
        </dgm:presLayoutVars>
      </dgm:prSet>
      <dgm:spPr/>
      <dgm:t>
        <a:bodyPr/>
        <a:lstStyle/>
        <a:p>
          <a:endParaRPr lang="en-US"/>
        </a:p>
      </dgm:t>
    </dgm:pt>
    <dgm:pt modelId="{29905FCD-7B84-40ED-9D23-EF12A077AC90}" type="pres">
      <dgm:prSet presAssocID="{F58029EB-5EEA-4D10-A337-9729D684F2C7}" presName="spNode" presStyleCnt="0"/>
      <dgm:spPr/>
      <dgm:t>
        <a:bodyPr/>
        <a:lstStyle/>
        <a:p>
          <a:endParaRPr lang="en-US"/>
        </a:p>
      </dgm:t>
    </dgm:pt>
    <dgm:pt modelId="{089D6138-8CE1-47E8-BB20-83AD6C0D838B}" type="pres">
      <dgm:prSet presAssocID="{8F9CDC99-DA69-4A48-B26C-A3A776C41BC9}" presName="sibTrans" presStyleLbl="sibTrans1D1" presStyleIdx="3" presStyleCnt="7"/>
      <dgm:spPr/>
      <dgm:t>
        <a:bodyPr/>
        <a:lstStyle/>
        <a:p>
          <a:endParaRPr lang="en-US"/>
        </a:p>
      </dgm:t>
    </dgm:pt>
    <dgm:pt modelId="{009BDA2C-5237-409D-90B7-8245FD912690}" type="pres">
      <dgm:prSet presAssocID="{7BB7CFCC-9A4E-49F8-B118-8C27460368F5}" presName="node" presStyleLbl="node1" presStyleIdx="4" presStyleCnt="7" custScaleX="169069" custScaleY="134574" custRadScaleRad="98047" custRadScaleInc="47049">
        <dgm:presLayoutVars>
          <dgm:bulletEnabled val="1"/>
        </dgm:presLayoutVars>
      </dgm:prSet>
      <dgm:spPr/>
      <dgm:t>
        <a:bodyPr/>
        <a:lstStyle/>
        <a:p>
          <a:endParaRPr lang="en-US"/>
        </a:p>
      </dgm:t>
    </dgm:pt>
    <dgm:pt modelId="{205ABB8F-716A-4E83-A287-E071EB9ABFC0}" type="pres">
      <dgm:prSet presAssocID="{7BB7CFCC-9A4E-49F8-B118-8C27460368F5}" presName="spNode" presStyleCnt="0"/>
      <dgm:spPr/>
      <dgm:t>
        <a:bodyPr/>
        <a:lstStyle/>
        <a:p>
          <a:endParaRPr lang="en-US"/>
        </a:p>
      </dgm:t>
    </dgm:pt>
    <dgm:pt modelId="{AB431700-3925-472D-A062-310C8F483B78}" type="pres">
      <dgm:prSet presAssocID="{35EFAC45-ED37-470A-8778-AF9C0B752BE2}" presName="sibTrans" presStyleLbl="sibTrans1D1" presStyleIdx="4" presStyleCnt="7"/>
      <dgm:spPr/>
      <dgm:t>
        <a:bodyPr/>
        <a:lstStyle/>
        <a:p>
          <a:endParaRPr lang="en-US"/>
        </a:p>
      </dgm:t>
    </dgm:pt>
    <dgm:pt modelId="{5E76B39F-C854-446A-9296-B3C0E2679C83}" type="pres">
      <dgm:prSet presAssocID="{8B33818C-1927-460F-AFFD-B8400FD79915}" presName="node" presStyleLbl="node1" presStyleIdx="5" presStyleCnt="7" custScaleX="162861" custScaleY="137844" custRadScaleRad="109438" custRadScaleInc="23253">
        <dgm:presLayoutVars>
          <dgm:bulletEnabled val="1"/>
        </dgm:presLayoutVars>
      </dgm:prSet>
      <dgm:spPr/>
      <dgm:t>
        <a:bodyPr/>
        <a:lstStyle/>
        <a:p>
          <a:endParaRPr lang="en-US"/>
        </a:p>
      </dgm:t>
    </dgm:pt>
    <dgm:pt modelId="{8DFDEDA3-A05A-42BC-9C98-EB3F402B1ACF}" type="pres">
      <dgm:prSet presAssocID="{8B33818C-1927-460F-AFFD-B8400FD79915}" presName="spNode" presStyleCnt="0"/>
      <dgm:spPr/>
      <dgm:t>
        <a:bodyPr/>
        <a:lstStyle/>
        <a:p>
          <a:endParaRPr lang="en-US"/>
        </a:p>
      </dgm:t>
    </dgm:pt>
    <dgm:pt modelId="{FEA164C6-0ADF-4389-B0FD-3D4CED02A83B}" type="pres">
      <dgm:prSet presAssocID="{6EEFBFC3-A30E-4515-9A10-6BD1E3135A27}" presName="sibTrans" presStyleLbl="sibTrans1D1" presStyleIdx="5" presStyleCnt="7"/>
      <dgm:spPr/>
      <dgm:t>
        <a:bodyPr/>
        <a:lstStyle/>
        <a:p>
          <a:endParaRPr lang="en-US"/>
        </a:p>
      </dgm:t>
    </dgm:pt>
    <dgm:pt modelId="{C6682547-20A2-4967-A8FB-CDBB3B2D8157}" type="pres">
      <dgm:prSet presAssocID="{1812C245-E07A-4414-AB67-01E25FD2831B}" presName="node" presStyleLbl="node1" presStyleIdx="6" presStyleCnt="7" custScaleX="168599" custScaleY="131849" custRadScaleRad="107630" custRadScaleInc="-78792">
        <dgm:presLayoutVars>
          <dgm:bulletEnabled val="1"/>
        </dgm:presLayoutVars>
      </dgm:prSet>
      <dgm:spPr/>
      <dgm:t>
        <a:bodyPr/>
        <a:lstStyle/>
        <a:p>
          <a:endParaRPr lang="en-US"/>
        </a:p>
      </dgm:t>
    </dgm:pt>
    <dgm:pt modelId="{4373CA38-CDEE-41E7-8153-B4EA3F6A7F7E}" type="pres">
      <dgm:prSet presAssocID="{1812C245-E07A-4414-AB67-01E25FD2831B}" presName="spNode" presStyleCnt="0"/>
      <dgm:spPr/>
      <dgm:t>
        <a:bodyPr/>
        <a:lstStyle/>
        <a:p>
          <a:endParaRPr lang="en-US"/>
        </a:p>
      </dgm:t>
    </dgm:pt>
    <dgm:pt modelId="{90DD03DF-AE43-4E67-9489-246D2598067B}" type="pres">
      <dgm:prSet presAssocID="{367DB269-3129-4B1F-A1BF-E727C2D83F54}" presName="sibTrans" presStyleLbl="sibTrans1D1" presStyleIdx="6" presStyleCnt="7"/>
      <dgm:spPr/>
      <dgm:t>
        <a:bodyPr/>
        <a:lstStyle/>
        <a:p>
          <a:endParaRPr lang="en-US"/>
        </a:p>
      </dgm:t>
    </dgm:pt>
  </dgm:ptLst>
  <dgm:cxnLst>
    <dgm:cxn modelId="{523D3256-5514-4883-B497-9B1786B107B8}" srcId="{96F200DE-A1EE-413E-936C-DBC56BFB010B}" destId="{EA97C2A7-ED32-4F64-BDCE-3AB5FE1F0EE9}" srcOrd="1" destOrd="0" parTransId="{B7B2FC53-8B40-4CB2-A789-EB07CA3BFF97}" sibTransId="{C183A81B-1AD9-44A2-A300-90A571B512AE}"/>
    <dgm:cxn modelId="{6CC6C153-F233-4640-A959-DDC2590A0E00}" type="presOf" srcId="{367DB269-3129-4B1F-A1BF-E727C2D83F54}" destId="{90DD03DF-AE43-4E67-9489-246D2598067B}" srcOrd="0" destOrd="0" presId="urn:microsoft.com/office/officeart/2005/8/layout/cycle5"/>
    <dgm:cxn modelId="{A74CB3F5-B920-47BF-994D-87092724AFFC}" type="presOf" srcId="{35EFAC45-ED37-470A-8778-AF9C0B752BE2}" destId="{AB431700-3925-472D-A062-310C8F483B78}" srcOrd="0" destOrd="0" presId="urn:microsoft.com/office/officeart/2005/8/layout/cycle5"/>
    <dgm:cxn modelId="{223AFE3F-921A-44CC-9217-B5C8A7A9F567}" srcId="{96F200DE-A1EE-413E-936C-DBC56BFB010B}" destId="{7BB7CFCC-9A4E-49F8-B118-8C27460368F5}" srcOrd="4" destOrd="0" parTransId="{27B49472-12FF-4ABA-AE8B-9261666C9AD7}" sibTransId="{35EFAC45-ED37-470A-8778-AF9C0B752BE2}"/>
    <dgm:cxn modelId="{01FC9C85-0851-42FD-90A4-FBA6E16B51E2}" type="presOf" srcId="{EA4134E4-C53E-4A23-8427-8E1F42E0531F}" destId="{0B477064-3A9F-444B-8423-4A650E69657F}" srcOrd="0" destOrd="0" presId="urn:microsoft.com/office/officeart/2005/8/layout/cycle5"/>
    <dgm:cxn modelId="{399299EB-12E7-4EE2-92C9-E93325F4F4A6}" type="presOf" srcId="{C183A81B-1AD9-44A2-A300-90A571B512AE}" destId="{C7F610DB-98E8-4D75-A75D-7836893E6CA3}" srcOrd="0" destOrd="0" presId="urn:microsoft.com/office/officeart/2005/8/layout/cycle5"/>
    <dgm:cxn modelId="{AC6968C6-27C6-4959-81E6-EDCA73BF6765}" type="presOf" srcId="{0870B8E2-17B2-4C1B-B610-E389FF2F7147}" destId="{04929C8F-7FAF-490F-A844-6D91B81D115B}" srcOrd="0" destOrd="0" presId="urn:microsoft.com/office/officeart/2005/8/layout/cycle5"/>
    <dgm:cxn modelId="{7CF5A1FE-1D42-4ACD-8B9B-86C1C7229C14}" type="presOf" srcId="{6EEFBFC3-A30E-4515-9A10-6BD1E3135A27}" destId="{FEA164C6-0ADF-4389-B0FD-3D4CED02A83B}" srcOrd="0" destOrd="0" presId="urn:microsoft.com/office/officeart/2005/8/layout/cycle5"/>
    <dgm:cxn modelId="{BA610B6A-3F32-4230-850A-7BBB7B0884F2}" srcId="{96F200DE-A1EE-413E-936C-DBC56BFB010B}" destId="{D9C082E7-27D0-4CD4-861C-0279985D2AB2}" srcOrd="2" destOrd="0" parTransId="{2F8EBE3F-7FF0-4ADF-8C68-F05A6165F7F1}" sibTransId="{B9D02628-7601-4B5F-8232-AD7DBE7BC80E}"/>
    <dgm:cxn modelId="{C2B0B989-28A3-4BC5-80ED-F2DAF05634F5}" type="presOf" srcId="{1812C245-E07A-4414-AB67-01E25FD2831B}" destId="{C6682547-20A2-4967-A8FB-CDBB3B2D8157}" srcOrd="0" destOrd="0" presId="urn:microsoft.com/office/officeart/2005/8/layout/cycle5"/>
    <dgm:cxn modelId="{656D0178-3613-4CA8-AABB-FE65D376EEDB}" srcId="{96F200DE-A1EE-413E-936C-DBC56BFB010B}" destId="{EA4134E4-C53E-4A23-8427-8E1F42E0531F}" srcOrd="0" destOrd="0" parTransId="{1277CD8D-0A4B-4190-A55B-E701D21C358B}" sibTransId="{0870B8E2-17B2-4C1B-B610-E389FF2F7147}"/>
    <dgm:cxn modelId="{B262B6BC-B720-472C-BCC7-C2CA3A2EA926}" type="presOf" srcId="{F58029EB-5EEA-4D10-A337-9729D684F2C7}" destId="{0CE7E464-2574-4037-A190-434306D60FAE}" srcOrd="0" destOrd="0" presId="urn:microsoft.com/office/officeart/2005/8/layout/cycle5"/>
    <dgm:cxn modelId="{8076E4FB-DD1E-496D-BFAB-43D1B889A5B4}" type="presOf" srcId="{B9D02628-7601-4B5F-8232-AD7DBE7BC80E}" destId="{6F1C3F2C-859D-4DAA-8B22-2A33498340C0}" srcOrd="0" destOrd="0" presId="urn:microsoft.com/office/officeart/2005/8/layout/cycle5"/>
    <dgm:cxn modelId="{BEA7292E-FA6E-46E7-BF4E-E55CD552F2EA}" type="presOf" srcId="{EA97C2A7-ED32-4F64-BDCE-3AB5FE1F0EE9}" destId="{E2371CAA-319A-4CCA-9A42-4AD7D6C30F09}" srcOrd="0" destOrd="0" presId="urn:microsoft.com/office/officeart/2005/8/layout/cycle5"/>
    <dgm:cxn modelId="{7E39472F-8090-4C32-9B40-80D5E4032C8B}" type="presOf" srcId="{96F200DE-A1EE-413E-936C-DBC56BFB010B}" destId="{83E76A18-2387-4E94-BB1E-E23037E21C3C}" srcOrd="0" destOrd="0" presId="urn:microsoft.com/office/officeart/2005/8/layout/cycle5"/>
    <dgm:cxn modelId="{0AD2475D-4CB8-4EE0-93B8-C5674CF3690B}" srcId="{96F200DE-A1EE-413E-936C-DBC56BFB010B}" destId="{8B33818C-1927-460F-AFFD-B8400FD79915}" srcOrd="5" destOrd="0" parTransId="{6BADACEF-D749-4F7A-BF49-F413C8F48ABE}" sibTransId="{6EEFBFC3-A30E-4515-9A10-6BD1E3135A27}"/>
    <dgm:cxn modelId="{C685AB89-83AA-4C33-B524-0C4B73B423A0}" type="presOf" srcId="{8F9CDC99-DA69-4A48-B26C-A3A776C41BC9}" destId="{089D6138-8CE1-47E8-BB20-83AD6C0D838B}" srcOrd="0" destOrd="0" presId="urn:microsoft.com/office/officeart/2005/8/layout/cycle5"/>
    <dgm:cxn modelId="{5254BB09-AD57-486C-BB53-F7C97127A9FE}" type="presOf" srcId="{7BB7CFCC-9A4E-49F8-B118-8C27460368F5}" destId="{009BDA2C-5237-409D-90B7-8245FD912690}" srcOrd="0" destOrd="0" presId="urn:microsoft.com/office/officeart/2005/8/layout/cycle5"/>
    <dgm:cxn modelId="{3410AB47-B4FB-4AD5-897F-DF004A7F4881}" type="presOf" srcId="{8B33818C-1927-460F-AFFD-B8400FD79915}" destId="{5E76B39F-C854-446A-9296-B3C0E2679C83}" srcOrd="0" destOrd="0" presId="urn:microsoft.com/office/officeart/2005/8/layout/cycle5"/>
    <dgm:cxn modelId="{2B547B31-395C-45A5-980A-49A64B6161DA}" srcId="{96F200DE-A1EE-413E-936C-DBC56BFB010B}" destId="{1812C245-E07A-4414-AB67-01E25FD2831B}" srcOrd="6" destOrd="0" parTransId="{C861C28F-8E64-4935-A8C1-E8396190A3D4}" sibTransId="{367DB269-3129-4B1F-A1BF-E727C2D83F54}"/>
    <dgm:cxn modelId="{0FFBA289-2969-4754-B63E-E7A2915538CA}" type="presOf" srcId="{D9C082E7-27D0-4CD4-861C-0279985D2AB2}" destId="{38CA3887-FB85-4B7D-BF63-8EF2534D0EA2}" srcOrd="0" destOrd="0" presId="urn:microsoft.com/office/officeart/2005/8/layout/cycle5"/>
    <dgm:cxn modelId="{2F9B48F5-147C-47C7-ACF1-0715CA657C4C}" srcId="{96F200DE-A1EE-413E-936C-DBC56BFB010B}" destId="{F58029EB-5EEA-4D10-A337-9729D684F2C7}" srcOrd="3" destOrd="0" parTransId="{DC5DBADE-D923-49B6-84C4-99C90C9AEA42}" sibTransId="{8F9CDC99-DA69-4A48-B26C-A3A776C41BC9}"/>
    <dgm:cxn modelId="{29B9A77C-2947-442B-BBCD-564AD8D63D2F}" type="presParOf" srcId="{83E76A18-2387-4E94-BB1E-E23037E21C3C}" destId="{0B477064-3A9F-444B-8423-4A650E69657F}" srcOrd="0" destOrd="0" presId="urn:microsoft.com/office/officeart/2005/8/layout/cycle5"/>
    <dgm:cxn modelId="{3F5A7701-C764-4F64-B17F-5DA36BFB7A4D}" type="presParOf" srcId="{83E76A18-2387-4E94-BB1E-E23037E21C3C}" destId="{2BEEA565-3FC1-4F64-A994-B517B2E19371}" srcOrd="1" destOrd="0" presId="urn:microsoft.com/office/officeart/2005/8/layout/cycle5"/>
    <dgm:cxn modelId="{6814BA0E-ED1D-4439-AE7D-CE594367AEB0}" type="presParOf" srcId="{83E76A18-2387-4E94-BB1E-E23037E21C3C}" destId="{04929C8F-7FAF-490F-A844-6D91B81D115B}" srcOrd="2" destOrd="0" presId="urn:microsoft.com/office/officeart/2005/8/layout/cycle5"/>
    <dgm:cxn modelId="{29243EC7-C77A-41A4-8CBC-E5400DC84AAB}" type="presParOf" srcId="{83E76A18-2387-4E94-BB1E-E23037E21C3C}" destId="{E2371CAA-319A-4CCA-9A42-4AD7D6C30F09}" srcOrd="3" destOrd="0" presId="urn:microsoft.com/office/officeart/2005/8/layout/cycle5"/>
    <dgm:cxn modelId="{452DCDF4-C8C2-400D-A88E-22662D133F94}" type="presParOf" srcId="{83E76A18-2387-4E94-BB1E-E23037E21C3C}" destId="{248B0E6D-CEEA-4C5D-A4E3-186B018DFA35}" srcOrd="4" destOrd="0" presId="urn:microsoft.com/office/officeart/2005/8/layout/cycle5"/>
    <dgm:cxn modelId="{15AB86A7-9600-4821-B949-63DA9DA7CB44}" type="presParOf" srcId="{83E76A18-2387-4E94-BB1E-E23037E21C3C}" destId="{C7F610DB-98E8-4D75-A75D-7836893E6CA3}" srcOrd="5" destOrd="0" presId="urn:microsoft.com/office/officeart/2005/8/layout/cycle5"/>
    <dgm:cxn modelId="{119DB8D9-09E9-4709-AA4E-147ED3A9166C}" type="presParOf" srcId="{83E76A18-2387-4E94-BB1E-E23037E21C3C}" destId="{38CA3887-FB85-4B7D-BF63-8EF2534D0EA2}" srcOrd="6" destOrd="0" presId="urn:microsoft.com/office/officeart/2005/8/layout/cycle5"/>
    <dgm:cxn modelId="{59B2566C-EC1C-4632-BC34-3F44AB7EB932}" type="presParOf" srcId="{83E76A18-2387-4E94-BB1E-E23037E21C3C}" destId="{73CE0934-8F3D-4B94-906D-D098B4470394}" srcOrd="7" destOrd="0" presId="urn:microsoft.com/office/officeart/2005/8/layout/cycle5"/>
    <dgm:cxn modelId="{C462F6C7-335D-406D-8AA8-4D169A9C1AFD}" type="presParOf" srcId="{83E76A18-2387-4E94-BB1E-E23037E21C3C}" destId="{6F1C3F2C-859D-4DAA-8B22-2A33498340C0}" srcOrd="8" destOrd="0" presId="urn:microsoft.com/office/officeart/2005/8/layout/cycle5"/>
    <dgm:cxn modelId="{8BC7E342-5095-41F9-B065-ECA98DCECC99}" type="presParOf" srcId="{83E76A18-2387-4E94-BB1E-E23037E21C3C}" destId="{0CE7E464-2574-4037-A190-434306D60FAE}" srcOrd="9" destOrd="0" presId="urn:microsoft.com/office/officeart/2005/8/layout/cycle5"/>
    <dgm:cxn modelId="{0404B917-FCBC-44AA-8769-4AF4C35443BC}" type="presParOf" srcId="{83E76A18-2387-4E94-BB1E-E23037E21C3C}" destId="{29905FCD-7B84-40ED-9D23-EF12A077AC90}" srcOrd="10" destOrd="0" presId="urn:microsoft.com/office/officeart/2005/8/layout/cycle5"/>
    <dgm:cxn modelId="{C3ED2423-50DC-4641-A5F0-E183A96F591F}" type="presParOf" srcId="{83E76A18-2387-4E94-BB1E-E23037E21C3C}" destId="{089D6138-8CE1-47E8-BB20-83AD6C0D838B}" srcOrd="11" destOrd="0" presId="urn:microsoft.com/office/officeart/2005/8/layout/cycle5"/>
    <dgm:cxn modelId="{31EA7419-6954-4393-83A6-63BB96213A2A}" type="presParOf" srcId="{83E76A18-2387-4E94-BB1E-E23037E21C3C}" destId="{009BDA2C-5237-409D-90B7-8245FD912690}" srcOrd="12" destOrd="0" presId="urn:microsoft.com/office/officeart/2005/8/layout/cycle5"/>
    <dgm:cxn modelId="{38C0643E-97E9-4296-8920-787884BA8E45}" type="presParOf" srcId="{83E76A18-2387-4E94-BB1E-E23037E21C3C}" destId="{205ABB8F-716A-4E83-A287-E071EB9ABFC0}" srcOrd="13" destOrd="0" presId="urn:microsoft.com/office/officeart/2005/8/layout/cycle5"/>
    <dgm:cxn modelId="{A2DB55A1-1729-4EDD-A432-2A0EA593057E}" type="presParOf" srcId="{83E76A18-2387-4E94-BB1E-E23037E21C3C}" destId="{AB431700-3925-472D-A062-310C8F483B78}" srcOrd="14" destOrd="0" presId="urn:microsoft.com/office/officeart/2005/8/layout/cycle5"/>
    <dgm:cxn modelId="{F154A103-B2EB-47C1-AB28-433FB74EF97D}" type="presParOf" srcId="{83E76A18-2387-4E94-BB1E-E23037E21C3C}" destId="{5E76B39F-C854-446A-9296-B3C0E2679C83}" srcOrd="15" destOrd="0" presId="urn:microsoft.com/office/officeart/2005/8/layout/cycle5"/>
    <dgm:cxn modelId="{899F6E6D-7B5B-438C-B39D-CF8C5DE43171}" type="presParOf" srcId="{83E76A18-2387-4E94-BB1E-E23037E21C3C}" destId="{8DFDEDA3-A05A-42BC-9C98-EB3F402B1ACF}" srcOrd="16" destOrd="0" presId="urn:microsoft.com/office/officeart/2005/8/layout/cycle5"/>
    <dgm:cxn modelId="{48D0A2FC-B797-4275-A0A1-74E77C1D2CA1}" type="presParOf" srcId="{83E76A18-2387-4E94-BB1E-E23037E21C3C}" destId="{FEA164C6-0ADF-4389-B0FD-3D4CED02A83B}" srcOrd="17" destOrd="0" presId="urn:microsoft.com/office/officeart/2005/8/layout/cycle5"/>
    <dgm:cxn modelId="{525E8C23-5C2C-46B4-B687-2E26D5A41402}" type="presParOf" srcId="{83E76A18-2387-4E94-BB1E-E23037E21C3C}" destId="{C6682547-20A2-4967-A8FB-CDBB3B2D8157}" srcOrd="18" destOrd="0" presId="urn:microsoft.com/office/officeart/2005/8/layout/cycle5"/>
    <dgm:cxn modelId="{C50BE075-8373-44CC-97A5-7A489C6F07C3}" type="presParOf" srcId="{83E76A18-2387-4E94-BB1E-E23037E21C3C}" destId="{4373CA38-CDEE-41E7-8153-B4EA3F6A7F7E}" srcOrd="19" destOrd="0" presId="urn:microsoft.com/office/officeart/2005/8/layout/cycle5"/>
    <dgm:cxn modelId="{C8E278B2-0986-4277-ADEE-A62899FCE655}" type="presParOf" srcId="{83E76A18-2387-4E94-BB1E-E23037E21C3C}" destId="{90DD03DF-AE43-4E67-9489-246D2598067B}" srcOrd="20" destOrd="0" presId="urn:microsoft.com/office/officeart/2005/8/layout/cycle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B477064-3A9F-444B-8423-4A650E69657F}">
      <dsp:nvSpPr>
        <dsp:cNvPr id="0" name=""/>
        <dsp:cNvSpPr/>
      </dsp:nvSpPr>
      <dsp:spPr>
        <a:xfrm>
          <a:off x="2818066" y="-92152"/>
          <a:ext cx="1780689" cy="1006946"/>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1">
            <a:lnSpc>
              <a:spcPct val="90000"/>
            </a:lnSpc>
            <a:spcBef>
              <a:spcPct val="0"/>
            </a:spcBef>
            <a:spcAft>
              <a:spcPct val="35000"/>
            </a:spcAft>
          </a:pPr>
          <a:r>
            <a:rPr lang="ar-SA" sz="3400" kern="1200" dirty="0" smtClean="0">
              <a:cs typeface="B Titr" panose="00000700000000000000" pitchFamily="2" charset="-78"/>
            </a:rPr>
            <a:t>نظارت</a:t>
          </a:r>
          <a:endParaRPr lang="fa-IR" sz="3400" kern="1200" dirty="0">
            <a:cs typeface="B Titr" panose="00000700000000000000" pitchFamily="2" charset="-78"/>
          </a:endParaRPr>
        </a:p>
      </dsp:txBody>
      <dsp:txXfrm>
        <a:off x="2818066" y="-92152"/>
        <a:ext cx="1780689" cy="1006946"/>
      </dsp:txXfrm>
    </dsp:sp>
    <dsp:sp modelId="{04929C8F-7FAF-490F-A844-6D91B81D115B}">
      <dsp:nvSpPr>
        <dsp:cNvPr id="0" name=""/>
        <dsp:cNvSpPr/>
      </dsp:nvSpPr>
      <dsp:spPr>
        <a:xfrm>
          <a:off x="2107099" y="565980"/>
          <a:ext cx="3963645" cy="3963645"/>
        </a:xfrm>
        <a:custGeom>
          <a:avLst/>
          <a:gdLst/>
          <a:ahLst/>
          <a:cxnLst/>
          <a:rect l="0" t="0" r="0" b="0"/>
          <a:pathLst>
            <a:path>
              <a:moveTo>
                <a:pt x="2633796" y="110312"/>
              </a:moveTo>
              <a:arcTo wR="1981822" hR="1981822" stAng="17352400" swAng="781586"/>
            </a:path>
          </a:pathLst>
        </a:custGeom>
        <a:noFill/>
        <a:ln w="9525"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2371CAA-319A-4CCA-9A42-4AD7D6C30F09}">
      <dsp:nvSpPr>
        <dsp:cNvPr id="0" name=""/>
        <dsp:cNvSpPr/>
      </dsp:nvSpPr>
      <dsp:spPr>
        <a:xfrm>
          <a:off x="4692951" y="955371"/>
          <a:ext cx="1788552" cy="954475"/>
        </a:xfrm>
        <a:prstGeom prst="roundRect">
          <a:avLst/>
        </a:prstGeom>
        <a:solidFill>
          <a:schemeClr val="bg1">
            <a:lumMod val="5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1">
            <a:lnSpc>
              <a:spcPct val="90000"/>
            </a:lnSpc>
            <a:spcBef>
              <a:spcPct val="0"/>
            </a:spcBef>
            <a:spcAft>
              <a:spcPct val="35000"/>
            </a:spcAft>
          </a:pPr>
          <a:r>
            <a:rPr lang="ar-SA" sz="3400" kern="1200" dirty="0" smtClean="0">
              <a:cs typeface="B Titr" panose="00000700000000000000" pitchFamily="2" charset="-78"/>
            </a:rPr>
            <a:t>کنترل</a:t>
          </a:r>
          <a:endParaRPr lang="fa-IR" sz="3400" kern="1200" dirty="0">
            <a:cs typeface="B Titr" panose="00000700000000000000" pitchFamily="2" charset="-78"/>
          </a:endParaRPr>
        </a:p>
      </dsp:txBody>
      <dsp:txXfrm>
        <a:off x="4692951" y="955371"/>
        <a:ext cx="1788552" cy="954475"/>
      </dsp:txXfrm>
    </dsp:sp>
    <dsp:sp modelId="{C7F610DB-98E8-4D75-A75D-7836893E6CA3}">
      <dsp:nvSpPr>
        <dsp:cNvPr id="0" name=""/>
        <dsp:cNvSpPr/>
      </dsp:nvSpPr>
      <dsp:spPr>
        <a:xfrm>
          <a:off x="2381995" y="1343290"/>
          <a:ext cx="3963645" cy="3963645"/>
        </a:xfrm>
        <a:custGeom>
          <a:avLst/>
          <a:gdLst/>
          <a:ahLst/>
          <a:cxnLst/>
          <a:rect l="0" t="0" r="0" b="0"/>
          <a:pathLst>
            <a:path>
              <a:moveTo>
                <a:pt x="3424889" y="623448"/>
              </a:moveTo>
              <a:arcTo wR="1981822" hR="1981822" stAng="19003898" swAng="415720"/>
            </a:path>
          </a:pathLst>
        </a:custGeom>
        <a:noFill/>
        <a:ln w="9525"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8CA3887-FB85-4B7D-BF63-8EF2534D0EA2}">
      <dsp:nvSpPr>
        <dsp:cNvPr id="0" name=""/>
        <dsp:cNvSpPr/>
      </dsp:nvSpPr>
      <dsp:spPr>
        <a:xfrm>
          <a:off x="5096290" y="2215841"/>
          <a:ext cx="1774814" cy="957218"/>
        </a:xfrm>
        <a:prstGeom prst="round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1">
            <a:lnSpc>
              <a:spcPct val="90000"/>
            </a:lnSpc>
            <a:spcBef>
              <a:spcPct val="0"/>
            </a:spcBef>
            <a:spcAft>
              <a:spcPct val="35000"/>
            </a:spcAft>
          </a:pPr>
          <a:r>
            <a:rPr lang="ar-SA" sz="3400" kern="1200" dirty="0" smtClean="0">
              <a:cs typeface="B Titr" panose="00000700000000000000" pitchFamily="2" charset="-78"/>
            </a:rPr>
            <a:t>بازرسی</a:t>
          </a:r>
          <a:endParaRPr lang="fa-IR" sz="3400" kern="1200" dirty="0">
            <a:cs typeface="B Titr" panose="00000700000000000000" pitchFamily="2" charset="-78"/>
          </a:endParaRPr>
        </a:p>
      </dsp:txBody>
      <dsp:txXfrm>
        <a:off x="5096290" y="2215841"/>
        <a:ext cx="1774814" cy="957218"/>
      </dsp:txXfrm>
    </dsp:sp>
    <dsp:sp modelId="{6F1C3F2C-859D-4DAA-8B22-2A33498340C0}">
      <dsp:nvSpPr>
        <dsp:cNvPr id="0" name=""/>
        <dsp:cNvSpPr/>
      </dsp:nvSpPr>
      <dsp:spPr>
        <a:xfrm>
          <a:off x="2421265" y="-155106"/>
          <a:ext cx="3963645" cy="3963645"/>
        </a:xfrm>
        <a:custGeom>
          <a:avLst/>
          <a:gdLst/>
          <a:ahLst/>
          <a:cxnLst/>
          <a:rect l="0" t="0" r="0" b="0"/>
          <a:pathLst>
            <a:path>
              <a:moveTo>
                <a:pt x="3362352" y="3403708"/>
              </a:moveTo>
              <a:arcTo wR="1981822" hR="1981822" stAng="2750728" swAng="552249"/>
            </a:path>
          </a:pathLst>
        </a:custGeom>
        <a:noFill/>
        <a:ln w="9525" cap="rnd"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CE7E464-2574-4037-A190-434306D60FAE}">
      <dsp:nvSpPr>
        <dsp:cNvPr id="0" name=""/>
        <dsp:cNvSpPr/>
      </dsp:nvSpPr>
      <dsp:spPr>
        <a:xfrm>
          <a:off x="4108516" y="3509273"/>
          <a:ext cx="1832013" cy="937900"/>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fa-IR" sz="2900" kern="1200" dirty="0" smtClean="0">
              <a:cs typeface="B Titr" panose="00000700000000000000" pitchFamily="2" charset="-78"/>
            </a:rPr>
            <a:t>پاسخگویی</a:t>
          </a:r>
          <a:endParaRPr lang="en-US" sz="2900" kern="1200" dirty="0">
            <a:cs typeface="B Titr" panose="00000700000000000000" pitchFamily="2" charset="-78"/>
          </a:endParaRPr>
        </a:p>
      </dsp:txBody>
      <dsp:txXfrm>
        <a:off x="4108516" y="3509273"/>
        <a:ext cx="1832013" cy="937900"/>
      </dsp:txXfrm>
    </dsp:sp>
    <dsp:sp modelId="{089D6138-8CE1-47E8-BB20-83AD6C0D838B}">
      <dsp:nvSpPr>
        <dsp:cNvPr id="0" name=""/>
        <dsp:cNvSpPr/>
      </dsp:nvSpPr>
      <dsp:spPr>
        <a:xfrm>
          <a:off x="2244689" y="448299"/>
          <a:ext cx="3963645" cy="3963645"/>
        </a:xfrm>
        <a:custGeom>
          <a:avLst/>
          <a:gdLst/>
          <a:ahLst/>
          <a:cxnLst/>
          <a:rect l="0" t="0" r="0" b="0"/>
          <a:pathLst>
            <a:path>
              <a:moveTo>
                <a:pt x="1744441" y="3949377"/>
              </a:moveTo>
              <a:arcTo wR="1981822" hR="1981822" stAng="5812762" swAng="627888"/>
            </a:path>
          </a:pathLst>
        </a:custGeom>
        <a:noFill/>
        <a:ln w="9525" cap="rnd"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09BDA2C-5237-409D-90B7-8245FD912690}">
      <dsp:nvSpPr>
        <dsp:cNvPr id="0" name=""/>
        <dsp:cNvSpPr/>
      </dsp:nvSpPr>
      <dsp:spPr>
        <a:xfrm>
          <a:off x="1716189" y="3495466"/>
          <a:ext cx="1806234" cy="934511"/>
        </a:xfrm>
        <a:prstGeom prst="roundRect">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SA" sz="2000" kern="1200" dirty="0" smtClean="0">
              <a:cs typeface="B Titr" panose="00000700000000000000" pitchFamily="2" charset="-78"/>
            </a:rPr>
            <a:t>ارزیابی</a:t>
          </a:r>
          <a:r>
            <a:rPr lang="ar-SA" sz="2000" b="1" i="1" kern="1200" dirty="0" smtClean="0">
              <a:cs typeface="B Nasim" pitchFamily="2" charset="-78"/>
            </a:rPr>
            <a:t> </a:t>
          </a:r>
          <a:r>
            <a:rPr lang="ar-SA" sz="2000" kern="1200" dirty="0" smtClean="0">
              <a:cs typeface="B Titr" panose="00000700000000000000" pitchFamily="2" charset="-78"/>
            </a:rPr>
            <a:t>عملکرد</a:t>
          </a:r>
          <a:endParaRPr lang="fa-IR" sz="2000" kern="1200" dirty="0">
            <a:cs typeface="B Titr" panose="00000700000000000000" pitchFamily="2" charset="-78"/>
          </a:endParaRPr>
        </a:p>
      </dsp:txBody>
      <dsp:txXfrm>
        <a:off x="1716189" y="3495466"/>
        <a:ext cx="1806234" cy="934511"/>
      </dsp:txXfrm>
    </dsp:sp>
    <dsp:sp modelId="{AB431700-3925-472D-A062-310C8F483B78}">
      <dsp:nvSpPr>
        <dsp:cNvPr id="0" name=""/>
        <dsp:cNvSpPr/>
      </dsp:nvSpPr>
      <dsp:spPr>
        <a:xfrm>
          <a:off x="1111905" y="-219087"/>
          <a:ext cx="3963645" cy="3963645"/>
        </a:xfrm>
        <a:custGeom>
          <a:avLst/>
          <a:gdLst/>
          <a:ahLst/>
          <a:cxnLst/>
          <a:rect l="0" t="0" r="0" b="0"/>
          <a:pathLst>
            <a:path>
              <a:moveTo>
                <a:pt x="924404" y="3657976"/>
              </a:moveTo>
              <a:arcTo wR="1981822" hR="1981822" stAng="7334772" swAng="580940"/>
            </a:path>
          </a:pathLst>
        </a:custGeom>
        <a:noFill/>
        <a:ln w="9525" cap="rnd"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E76B39F-C854-446A-9296-B3C0E2679C83}">
      <dsp:nvSpPr>
        <dsp:cNvPr id="0" name=""/>
        <dsp:cNvSpPr/>
      </dsp:nvSpPr>
      <dsp:spPr>
        <a:xfrm>
          <a:off x="686806" y="2203489"/>
          <a:ext cx="1739911" cy="957218"/>
        </a:xfrm>
        <a:prstGeom prst="roundRect">
          <a:avLst/>
        </a:prstGeom>
        <a:solidFill>
          <a:schemeClr val="accent4">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kern="1200" dirty="0" smtClean="0">
              <a:cs typeface="B Titr" panose="00000700000000000000" pitchFamily="2" charset="-78"/>
            </a:rPr>
            <a:t>حسابرسی</a:t>
          </a:r>
          <a:endParaRPr lang="fa-IR" sz="2800" kern="1200" dirty="0">
            <a:cs typeface="B Titr" panose="00000700000000000000" pitchFamily="2" charset="-78"/>
          </a:endParaRPr>
        </a:p>
      </dsp:txBody>
      <dsp:txXfrm>
        <a:off x="686806" y="2203489"/>
        <a:ext cx="1739911" cy="957218"/>
      </dsp:txXfrm>
    </dsp:sp>
    <dsp:sp modelId="{FEA164C6-0ADF-4389-B0FD-3D4CED02A83B}">
      <dsp:nvSpPr>
        <dsp:cNvPr id="0" name=""/>
        <dsp:cNvSpPr/>
      </dsp:nvSpPr>
      <dsp:spPr>
        <a:xfrm>
          <a:off x="1505426" y="566260"/>
          <a:ext cx="3963645" cy="3963645"/>
        </a:xfrm>
        <a:custGeom>
          <a:avLst/>
          <a:gdLst/>
          <a:ahLst/>
          <a:cxnLst/>
          <a:rect l="0" t="0" r="0" b="0"/>
          <a:pathLst>
            <a:path>
              <a:moveTo>
                <a:pt x="41989" y="1576031"/>
              </a:moveTo>
              <a:arcTo wR="1981822" hR="1981822" stAng="11508916" swAng="324907"/>
            </a:path>
          </a:pathLst>
        </a:custGeom>
        <a:noFill/>
        <a:ln w="9525"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6682547-20A2-4967-A8FB-CDBB3B2D8157}">
      <dsp:nvSpPr>
        <dsp:cNvPr id="0" name=""/>
        <dsp:cNvSpPr/>
      </dsp:nvSpPr>
      <dsp:spPr>
        <a:xfrm>
          <a:off x="866904" y="986220"/>
          <a:ext cx="1801212" cy="915588"/>
        </a:xfrm>
        <a:prstGeom prst="round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ar-SA" sz="3200" kern="1200" dirty="0" smtClean="0">
              <a:cs typeface="B Titr" panose="00000700000000000000" pitchFamily="2" charset="-78"/>
            </a:rPr>
            <a:t>ارزشیابی</a:t>
          </a:r>
          <a:endParaRPr lang="fa-IR" sz="3600" kern="1200" dirty="0" smtClean="0">
            <a:cs typeface="B Titr" panose="00000700000000000000" pitchFamily="2" charset="-78"/>
          </a:endParaRPr>
        </a:p>
      </dsp:txBody>
      <dsp:txXfrm>
        <a:off x="866904" y="986220"/>
        <a:ext cx="1801212" cy="915588"/>
      </dsp:txXfrm>
    </dsp:sp>
    <dsp:sp modelId="{90DD03DF-AE43-4E67-9489-246D2598067B}">
      <dsp:nvSpPr>
        <dsp:cNvPr id="0" name=""/>
        <dsp:cNvSpPr/>
      </dsp:nvSpPr>
      <dsp:spPr>
        <a:xfrm>
          <a:off x="1289462" y="571126"/>
          <a:ext cx="3963645" cy="3963645"/>
        </a:xfrm>
        <a:custGeom>
          <a:avLst/>
          <a:gdLst/>
          <a:ahLst/>
          <a:cxnLst/>
          <a:rect l="0" t="0" r="0" b="0"/>
          <a:pathLst>
            <a:path>
              <a:moveTo>
                <a:pt x="905583" y="317692"/>
              </a:moveTo>
              <a:arcTo wR="1981822" hR="1981822" stAng="14226487" swAng="888050"/>
            </a:path>
          </a:pathLst>
        </a:custGeom>
        <a:noFill/>
        <a:ln w="9525"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17CAE63-DAB2-467E-A55B-6EEFB0AE4DF3}" type="datetimeFigureOut">
              <a:rPr lang="en-US" smtClean="0"/>
              <a:pPr/>
              <a:t>2/27/2018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B3E84F-F18E-46E2-82E4-00DCDAB95FC2}" type="slidenum">
              <a:rPr lang="en-US" smtClean="0"/>
              <a:pPr/>
              <a:t>‹#›</a:t>
            </a:fld>
            <a:endParaRPr lang="en-US"/>
          </a:p>
        </p:txBody>
      </p:sp>
    </p:spTree>
    <p:extLst>
      <p:ext uri="{BB962C8B-B14F-4D97-AF65-F5344CB8AC3E}">
        <p14:creationId xmlns="" xmlns:p14="http://schemas.microsoft.com/office/powerpoint/2010/main" val="41430999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A9CF7B-CF7E-4C0C-B654-96C4B25391B8}" type="datetimeFigureOut">
              <a:rPr lang="en-US" smtClean="0"/>
              <a:pPr/>
              <a:t>2/27/2018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0BDC7E-0010-4163-BC8B-C823E1069669}" type="slidenum">
              <a:rPr lang="en-US" smtClean="0"/>
              <a:pPr/>
              <a:t>‹#›</a:t>
            </a:fld>
            <a:endParaRPr lang="en-US"/>
          </a:p>
        </p:txBody>
      </p:sp>
    </p:spTree>
    <p:extLst>
      <p:ext uri="{BB962C8B-B14F-4D97-AF65-F5344CB8AC3E}">
        <p14:creationId xmlns="" xmlns:p14="http://schemas.microsoft.com/office/powerpoint/2010/main" val="369576437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0BDC7E-0010-4163-BC8B-C823E1069669}" type="slidenum">
              <a:rPr lang="en-US" smtClean="0"/>
              <a:pPr/>
              <a:t>1</a:t>
            </a:fld>
            <a:endParaRPr lang="en-US"/>
          </a:p>
        </p:txBody>
      </p:sp>
    </p:spTree>
    <p:extLst>
      <p:ext uri="{BB962C8B-B14F-4D97-AF65-F5344CB8AC3E}">
        <p14:creationId xmlns="" xmlns:p14="http://schemas.microsoft.com/office/powerpoint/2010/main" val="3548137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1371600" y="1143000"/>
            <a:ext cx="4114800" cy="3086100"/>
          </a:xfrm>
          <a:ln/>
        </p:spPr>
      </p:sp>
      <p:sp>
        <p:nvSpPr>
          <p:cNvPr id="4403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fa-IR" altLang="en-US"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lvl1pPr>
              <a:defRPr sz="4000" b="1">
                <a:solidFill>
                  <a:schemeClr val="tx1"/>
                </a:solidFill>
                <a:latin typeface="Times New Roman" panose="02020603050405020304" pitchFamily="18" charset="0"/>
                <a:cs typeface="Times New Roman" panose="02020603050405020304" pitchFamily="18" charset="0"/>
              </a:defRPr>
            </a:lvl1pPr>
            <a:lvl2pPr marL="742950" indent="-285750">
              <a:defRPr sz="4000" b="1">
                <a:solidFill>
                  <a:schemeClr val="tx1"/>
                </a:solidFill>
                <a:latin typeface="Times New Roman" panose="02020603050405020304" pitchFamily="18" charset="0"/>
                <a:cs typeface="Times New Roman" panose="02020603050405020304" pitchFamily="18" charset="0"/>
              </a:defRPr>
            </a:lvl2pPr>
            <a:lvl3pPr marL="1143000" indent="-228600">
              <a:defRPr sz="4000" b="1">
                <a:solidFill>
                  <a:schemeClr val="tx1"/>
                </a:solidFill>
                <a:latin typeface="Times New Roman" panose="02020603050405020304" pitchFamily="18" charset="0"/>
                <a:cs typeface="Times New Roman" panose="02020603050405020304" pitchFamily="18" charset="0"/>
              </a:defRPr>
            </a:lvl3pPr>
            <a:lvl4pPr marL="1600200" indent="-228600">
              <a:defRPr sz="4000" b="1">
                <a:solidFill>
                  <a:schemeClr val="tx1"/>
                </a:solidFill>
                <a:latin typeface="Times New Roman" panose="02020603050405020304" pitchFamily="18" charset="0"/>
                <a:cs typeface="Times New Roman" panose="02020603050405020304" pitchFamily="18" charset="0"/>
              </a:defRPr>
            </a:lvl4pPr>
            <a:lvl5pPr marL="2057400" indent="-228600">
              <a:defRPr sz="40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9pPr>
          </a:lstStyle>
          <a:p>
            <a:pPr>
              <a:defRPr/>
            </a:pPr>
            <a:fld id="{2953B560-5482-4F54-85A7-ADD776FF3617}" type="slidenum">
              <a:rPr lang="en-US" altLang="en-US" sz="1200" smtClean="0">
                <a:solidFill>
                  <a:srgbClr val="000000"/>
                </a:solidFill>
              </a:rPr>
              <a:pPr>
                <a:defRPr/>
              </a:pPr>
              <a:t>11</a:t>
            </a:fld>
            <a:endParaRPr lang="en-US" altLang="en-US" sz="1200" smtClean="0">
              <a:solidFill>
                <a:srgbClr val="000000"/>
              </a:solidFill>
            </a:endParaRPr>
          </a:p>
        </p:txBody>
      </p:sp>
    </p:spTree>
    <p:extLst>
      <p:ext uri="{BB962C8B-B14F-4D97-AF65-F5344CB8AC3E}">
        <p14:creationId xmlns="" xmlns:p14="http://schemas.microsoft.com/office/powerpoint/2010/main" val="3918828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1371600" y="1143000"/>
            <a:ext cx="4114800" cy="3086100"/>
          </a:xfrm>
          <a:ln/>
        </p:spPr>
      </p:sp>
      <p:sp>
        <p:nvSpPr>
          <p:cNvPr id="4403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fa-IR" altLang="en-US"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lvl1pPr>
              <a:defRPr sz="4000" b="1">
                <a:solidFill>
                  <a:schemeClr val="tx1"/>
                </a:solidFill>
                <a:latin typeface="Times New Roman" panose="02020603050405020304" pitchFamily="18" charset="0"/>
                <a:cs typeface="Times New Roman" panose="02020603050405020304" pitchFamily="18" charset="0"/>
              </a:defRPr>
            </a:lvl1pPr>
            <a:lvl2pPr marL="742950" indent="-285750">
              <a:defRPr sz="4000" b="1">
                <a:solidFill>
                  <a:schemeClr val="tx1"/>
                </a:solidFill>
                <a:latin typeface="Times New Roman" panose="02020603050405020304" pitchFamily="18" charset="0"/>
                <a:cs typeface="Times New Roman" panose="02020603050405020304" pitchFamily="18" charset="0"/>
              </a:defRPr>
            </a:lvl2pPr>
            <a:lvl3pPr marL="1143000" indent="-228600">
              <a:defRPr sz="4000" b="1">
                <a:solidFill>
                  <a:schemeClr val="tx1"/>
                </a:solidFill>
                <a:latin typeface="Times New Roman" panose="02020603050405020304" pitchFamily="18" charset="0"/>
                <a:cs typeface="Times New Roman" panose="02020603050405020304" pitchFamily="18" charset="0"/>
              </a:defRPr>
            </a:lvl3pPr>
            <a:lvl4pPr marL="1600200" indent="-228600">
              <a:defRPr sz="4000" b="1">
                <a:solidFill>
                  <a:schemeClr val="tx1"/>
                </a:solidFill>
                <a:latin typeface="Times New Roman" panose="02020603050405020304" pitchFamily="18" charset="0"/>
                <a:cs typeface="Times New Roman" panose="02020603050405020304" pitchFamily="18" charset="0"/>
              </a:defRPr>
            </a:lvl4pPr>
            <a:lvl5pPr marL="2057400" indent="-228600">
              <a:defRPr sz="40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9pPr>
          </a:lstStyle>
          <a:p>
            <a:pPr>
              <a:defRPr/>
            </a:pPr>
            <a:fld id="{2953B560-5482-4F54-85A7-ADD776FF3617}" type="slidenum">
              <a:rPr lang="en-US" altLang="en-US" sz="1200" smtClean="0">
                <a:solidFill>
                  <a:srgbClr val="000000"/>
                </a:solidFill>
              </a:rPr>
              <a:pPr>
                <a:defRPr/>
              </a:pPr>
              <a:t>12</a:t>
            </a:fld>
            <a:endParaRPr lang="en-US" altLang="en-US" sz="1200" smtClean="0">
              <a:solidFill>
                <a:srgbClr val="000000"/>
              </a:solidFill>
            </a:endParaRPr>
          </a:p>
        </p:txBody>
      </p:sp>
    </p:spTree>
    <p:extLst>
      <p:ext uri="{BB962C8B-B14F-4D97-AF65-F5344CB8AC3E}">
        <p14:creationId xmlns="" xmlns:p14="http://schemas.microsoft.com/office/powerpoint/2010/main" val="3918828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1371600" y="1143000"/>
            <a:ext cx="4114800" cy="3086100"/>
          </a:xfrm>
          <a:ln/>
        </p:spPr>
      </p:sp>
      <p:sp>
        <p:nvSpPr>
          <p:cNvPr id="4608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fa-IR" altLang="en-US"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lvl1pPr>
              <a:defRPr sz="4000" b="1">
                <a:solidFill>
                  <a:schemeClr val="tx1"/>
                </a:solidFill>
                <a:latin typeface="Times New Roman" panose="02020603050405020304" pitchFamily="18" charset="0"/>
                <a:cs typeface="Times New Roman" panose="02020603050405020304" pitchFamily="18" charset="0"/>
              </a:defRPr>
            </a:lvl1pPr>
            <a:lvl2pPr marL="742950" indent="-285750">
              <a:defRPr sz="4000" b="1">
                <a:solidFill>
                  <a:schemeClr val="tx1"/>
                </a:solidFill>
                <a:latin typeface="Times New Roman" panose="02020603050405020304" pitchFamily="18" charset="0"/>
                <a:cs typeface="Times New Roman" panose="02020603050405020304" pitchFamily="18" charset="0"/>
              </a:defRPr>
            </a:lvl2pPr>
            <a:lvl3pPr marL="1143000" indent="-228600">
              <a:defRPr sz="4000" b="1">
                <a:solidFill>
                  <a:schemeClr val="tx1"/>
                </a:solidFill>
                <a:latin typeface="Times New Roman" panose="02020603050405020304" pitchFamily="18" charset="0"/>
                <a:cs typeface="Times New Roman" panose="02020603050405020304" pitchFamily="18" charset="0"/>
              </a:defRPr>
            </a:lvl3pPr>
            <a:lvl4pPr marL="1600200" indent="-228600">
              <a:defRPr sz="4000" b="1">
                <a:solidFill>
                  <a:schemeClr val="tx1"/>
                </a:solidFill>
                <a:latin typeface="Times New Roman" panose="02020603050405020304" pitchFamily="18" charset="0"/>
                <a:cs typeface="Times New Roman" panose="02020603050405020304" pitchFamily="18" charset="0"/>
              </a:defRPr>
            </a:lvl4pPr>
            <a:lvl5pPr marL="2057400" indent="-228600">
              <a:defRPr sz="40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9pPr>
          </a:lstStyle>
          <a:p>
            <a:pPr>
              <a:defRPr/>
            </a:pPr>
            <a:fld id="{2D479D50-D2D7-4B39-8D6F-51D1512CD6E0}" type="slidenum">
              <a:rPr lang="en-US" altLang="en-US" sz="1200" smtClean="0">
                <a:solidFill>
                  <a:srgbClr val="000000"/>
                </a:solidFill>
              </a:rPr>
              <a:pPr>
                <a:defRPr/>
              </a:pPr>
              <a:t>13</a:t>
            </a:fld>
            <a:endParaRPr lang="en-US" altLang="en-US" sz="1200" smtClean="0">
              <a:solidFill>
                <a:srgbClr val="000000"/>
              </a:solidFill>
            </a:endParaRPr>
          </a:p>
        </p:txBody>
      </p:sp>
    </p:spTree>
    <p:extLst>
      <p:ext uri="{BB962C8B-B14F-4D97-AF65-F5344CB8AC3E}">
        <p14:creationId xmlns="" xmlns:p14="http://schemas.microsoft.com/office/powerpoint/2010/main" val="221068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xfrm>
            <a:off x="1371600" y="1143000"/>
            <a:ext cx="4114800" cy="3086100"/>
          </a:xfrm>
          <a:ln/>
        </p:spPr>
      </p:sp>
      <p:sp>
        <p:nvSpPr>
          <p:cNvPr id="4813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fa-IR" altLang="en-US"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lvl1pPr>
              <a:defRPr sz="4000" b="1">
                <a:solidFill>
                  <a:schemeClr val="tx1"/>
                </a:solidFill>
                <a:latin typeface="Times New Roman" panose="02020603050405020304" pitchFamily="18" charset="0"/>
                <a:cs typeface="Times New Roman" panose="02020603050405020304" pitchFamily="18" charset="0"/>
              </a:defRPr>
            </a:lvl1pPr>
            <a:lvl2pPr marL="742950" indent="-285750">
              <a:defRPr sz="4000" b="1">
                <a:solidFill>
                  <a:schemeClr val="tx1"/>
                </a:solidFill>
                <a:latin typeface="Times New Roman" panose="02020603050405020304" pitchFamily="18" charset="0"/>
                <a:cs typeface="Times New Roman" panose="02020603050405020304" pitchFamily="18" charset="0"/>
              </a:defRPr>
            </a:lvl2pPr>
            <a:lvl3pPr marL="1143000" indent="-228600">
              <a:defRPr sz="4000" b="1">
                <a:solidFill>
                  <a:schemeClr val="tx1"/>
                </a:solidFill>
                <a:latin typeface="Times New Roman" panose="02020603050405020304" pitchFamily="18" charset="0"/>
                <a:cs typeface="Times New Roman" panose="02020603050405020304" pitchFamily="18" charset="0"/>
              </a:defRPr>
            </a:lvl3pPr>
            <a:lvl4pPr marL="1600200" indent="-228600">
              <a:defRPr sz="4000" b="1">
                <a:solidFill>
                  <a:schemeClr val="tx1"/>
                </a:solidFill>
                <a:latin typeface="Times New Roman" panose="02020603050405020304" pitchFamily="18" charset="0"/>
                <a:cs typeface="Times New Roman" panose="02020603050405020304" pitchFamily="18" charset="0"/>
              </a:defRPr>
            </a:lvl4pPr>
            <a:lvl5pPr marL="2057400" indent="-228600">
              <a:defRPr sz="40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9pPr>
          </a:lstStyle>
          <a:p>
            <a:pPr>
              <a:defRPr/>
            </a:pPr>
            <a:fld id="{37F0F7B9-1DB3-4AC8-AAD7-897E4A9372B6}" type="slidenum">
              <a:rPr lang="en-US" altLang="en-US" sz="1200" smtClean="0">
                <a:solidFill>
                  <a:srgbClr val="000000"/>
                </a:solidFill>
              </a:rPr>
              <a:pPr>
                <a:defRPr/>
              </a:pPr>
              <a:t>15</a:t>
            </a:fld>
            <a:endParaRPr lang="en-US" altLang="en-US" sz="1200" smtClean="0">
              <a:solidFill>
                <a:srgbClr val="000000"/>
              </a:solidFill>
            </a:endParaRPr>
          </a:p>
        </p:txBody>
      </p:sp>
    </p:spTree>
    <p:extLst>
      <p:ext uri="{BB962C8B-B14F-4D97-AF65-F5344CB8AC3E}">
        <p14:creationId xmlns="" xmlns:p14="http://schemas.microsoft.com/office/powerpoint/2010/main" val="1783700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1371600" y="1143000"/>
            <a:ext cx="4114800" cy="3086100"/>
          </a:xfrm>
          <a:ln/>
        </p:spPr>
      </p:sp>
      <p:sp>
        <p:nvSpPr>
          <p:cNvPr id="5017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fa-IR" altLang="en-US"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lvl1pPr>
              <a:defRPr sz="4000" b="1">
                <a:solidFill>
                  <a:schemeClr val="tx1"/>
                </a:solidFill>
                <a:latin typeface="Times New Roman" panose="02020603050405020304" pitchFamily="18" charset="0"/>
                <a:cs typeface="Times New Roman" panose="02020603050405020304" pitchFamily="18" charset="0"/>
              </a:defRPr>
            </a:lvl1pPr>
            <a:lvl2pPr marL="742950" indent="-285750">
              <a:defRPr sz="4000" b="1">
                <a:solidFill>
                  <a:schemeClr val="tx1"/>
                </a:solidFill>
                <a:latin typeface="Times New Roman" panose="02020603050405020304" pitchFamily="18" charset="0"/>
                <a:cs typeface="Times New Roman" panose="02020603050405020304" pitchFamily="18" charset="0"/>
              </a:defRPr>
            </a:lvl2pPr>
            <a:lvl3pPr marL="1143000" indent="-228600">
              <a:defRPr sz="4000" b="1">
                <a:solidFill>
                  <a:schemeClr val="tx1"/>
                </a:solidFill>
                <a:latin typeface="Times New Roman" panose="02020603050405020304" pitchFamily="18" charset="0"/>
                <a:cs typeface="Times New Roman" panose="02020603050405020304" pitchFamily="18" charset="0"/>
              </a:defRPr>
            </a:lvl3pPr>
            <a:lvl4pPr marL="1600200" indent="-228600">
              <a:defRPr sz="4000" b="1">
                <a:solidFill>
                  <a:schemeClr val="tx1"/>
                </a:solidFill>
                <a:latin typeface="Times New Roman" panose="02020603050405020304" pitchFamily="18" charset="0"/>
                <a:cs typeface="Times New Roman" panose="02020603050405020304" pitchFamily="18" charset="0"/>
              </a:defRPr>
            </a:lvl4pPr>
            <a:lvl5pPr marL="2057400" indent="-228600">
              <a:defRPr sz="40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9pPr>
          </a:lstStyle>
          <a:p>
            <a:pPr>
              <a:defRPr/>
            </a:pPr>
            <a:fld id="{FBC45EAB-095F-4B0B-B638-AF62E4B75F94}" type="slidenum">
              <a:rPr lang="en-US" altLang="en-US" sz="1200" smtClean="0">
                <a:solidFill>
                  <a:srgbClr val="000000"/>
                </a:solidFill>
              </a:rPr>
              <a:pPr>
                <a:defRPr/>
              </a:pPr>
              <a:t>16</a:t>
            </a:fld>
            <a:endParaRPr lang="en-US" altLang="en-US" sz="1200" smtClean="0">
              <a:solidFill>
                <a:srgbClr val="000000"/>
              </a:solidFill>
            </a:endParaRPr>
          </a:p>
        </p:txBody>
      </p:sp>
    </p:spTree>
    <p:extLst>
      <p:ext uri="{BB962C8B-B14F-4D97-AF65-F5344CB8AC3E}">
        <p14:creationId xmlns="" xmlns:p14="http://schemas.microsoft.com/office/powerpoint/2010/main" val="1993386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1371600" y="1143000"/>
            <a:ext cx="4114800" cy="3086100"/>
          </a:xfrm>
          <a:ln/>
        </p:spPr>
      </p:sp>
      <p:sp>
        <p:nvSpPr>
          <p:cNvPr id="5222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fa-IR" altLang="en-US"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lvl1pPr>
              <a:defRPr sz="4000" b="1">
                <a:solidFill>
                  <a:schemeClr val="tx1"/>
                </a:solidFill>
                <a:latin typeface="Times New Roman" panose="02020603050405020304" pitchFamily="18" charset="0"/>
                <a:cs typeface="Times New Roman" panose="02020603050405020304" pitchFamily="18" charset="0"/>
              </a:defRPr>
            </a:lvl1pPr>
            <a:lvl2pPr marL="742950" indent="-285750">
              <a:defRPr sz="4000" b="1">
                <a:solidFill>
                  <a:schemeClr val="tx1"/>
                </a:solidFill>
                <a:latin typeface="Times New Roman" panose="02020603050405020304" pitchFamily="18" charset="0"/>
                <a:cs typeface="Times New Roman" panose="02020603050405020304" pitchFamily="18" charset="0"/>
              </a:defRPr>
            </a:lvl2pPr>
            <a:lvl3pPr marL="1143000" indent="-228600">
              <a:defRPr sz="4000" b="1">
                <a:solidFill>
                  <a:schemeClr val="tx1"/>
                </a:solidFill>
                <a:latin typeface="Times New Roman" panose="02020603050405020304" pitchFamily="18" charset="0"/>
                <a:cs typeface="Times New Roman" panose="02020603050405020304" pitchFamily="18" charset="0"/>
              </a:defRPr>
            </a:lvl3pPr>
            <a:lvl4pPr marL="1600200" indent="-228600">
              <a:defRPr sz="4000" b="1">
                <a:solidFill>
                  <a:schemeClr val="tx1"/>
                </a:solidFill>
                <a:latin typeface="Times New Roman" panose="02020603050405020304" pitchFamily="18" charset="0"/>
                <a:cs typeface="Times New Roman" panose="02020603050405020304" pitchFamily="18" charset="0"/>
              </a:defRPr>
            </a:lvl4pPr>
            <a:lvl5pPr marL="2057400" indent="-228600">
              <a:defRPr sz="40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9pPr>
          </a:lstStyle>
          <a:p>
            <a:pPr>
              <a:defRPr/>
            </a:pPr>
            <a:fld id="{159AD3BE-F008-48A0-96BF-68EDE69EE0B6}" type="slidenum">
              <a:rPr lang="en-US" altLang="en-US" sz="1200" smtClean="0">
                <a:solidFill>
                  <a:srgbClr val="000000"/>
                </a:solidFill>
              </a:rPr>
              <a:pPr>
                <a:defRPr/>
              </a:pPr>
              <a:t>17</a:t>
            </a:fld>
            <a:endParaRPr lang="en-US" altLang="en-US" sz="1200" smtClean="0">
              <a:solidFill>
                <a:srgbClr val="000000"/>
              </a:solidFill>
            </a:endParaRPr>
          </a:p>
        </p:txBody>
      </p:sp>
    </p:spTree>
    <p:extLst>
      <p:ext uri="{BB962C8B-B14F-4D97-AF65-F5344CB8AC3E}">
        <p14:creationId xmlns="" xmlns:p14="http://schemas.microsoft.com/office/powerpoint/2010/main" val="41059349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1371600" y="1143000"/>
            <a:ext cx="4114800" cy="3086100"/>
          </a:xfrm>
          <a:ln/>
        </p:spPr>
      </p:sp>
      <p:sp>
        <p:nvSpPr>
          <p:cNvPr id="5427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fa-IR" altLang="en-US"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lvl1pPr>
              <a:defRPr sz="4000" b="1">
                <a:solidFill>
                  <a:schemeClr val="tx1"/>
                </a:solidFill>
                <a:latin typeface="Times New Roman" panose="02020603050405020304" pitchFamily="18" charset="0"/>
                <a:cs typeface="Times New Roman" panose="02020603050405020304" pitchFamily="18" charset="0"/>
              </a:defRPr>
            </a:lvl1pPr>
            <a:lvl2pPr marL="742950" indent="-285750">
              <a:defRPr sz="4000" b="1">
                <a:solidFill>
                  <a:schemeClr val="tx1"/>
                </a:solidFill>
                <a:latin typeface="Times New Roman" panose="02020603050405020304" pitchFamily="18" charset="0"/>
                <a:cs typeface="Times New Roman" panose="02020603050405020304" pitchFamily="18" charset="0"/>
              </a:defRPr>
            </a:lvl2pPr>
            <a:lvl3pPr marL="1143000" indent="-228600">
              <a:defRPr sz="4000" b="1">
                <a:solidFill>
                  <a:schemeClr val="tx1"/>
                </a:solidFill>
                <a:latin typeface="Times New Roman" panose="02020603050405020304" pitchFamily="18" charset="0"/>
                <a:cs typeface="Times New Roman" panose="02020603050405020304" pitchFamily="18" charset="0"/>
              </a:defRPr>
            </a:lvl3pPr>
            <a:lvl4pPr marL="1600200" indent="-228600">
              <a:defRPr sz="4000" b="1">
                <a:solidFill>
                  <a:schemeClr val="tx1"/>
                </a:solidFill>
                <a:latin typeface="Times New Roman" panose="02020603050405020304" pitchFamily="18" charset="0"/>
                <a:cs typeface="Times New Roman" panose="02020603050405020304" pitchFamily="18" charset="0"/>
              </a:defRPr>
            </a:lvl4pPr>
            <a:lvl5pPr marL="2057400" indent="-228600">
              <a:defRPr sz="40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9pPr>
          </a:lstStyle>
          <a:p>
            <a:pPr>
              <a:defRPr/>
            </a:pPr>
            <a:fld id="{FEB1714F-55C1-4C50-9B05-D35C5106C83B}" type="slidenum">
              <a:rPr lang="en-US" altLang="en-US" sz="1200" smtClean="0">
                <a:solidFill>
                  <a:srgbClr val="000000"/>
                </a:solidFill>
              </a:rPr>
              <a:pPr>
                <a:defRPr/>
              </a:pPr>
              <a:t>18</a:t>
            </a:fld>
            <a:endParaRPr lang="en-US" altLang="en-US" sz="1200" smtClean="0">
              <a:solidFill>
                <a:srgbClr val="000000"/>
              </a:solidFill>
            </a:endParaRPr>
          </a:p>
        </p:txBody>
      </p:sp>
    </p:spTree>
    <p:extLst>
      <p:ext uri="{BB962C8B-B14F-4D97-AF65-F5344CB8AC3E}">
        <p14:creationId xmlns="" xmlns:p14="http://schemas.microsoft.com/office/powerpoint/2010/main" val="16601914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xfrm>
            <a:off x="1371600" y="1143000"/>
            <a:ext cx="4114800" cy="3086100"/>
          </a:xfrm>
          <a:ln/>
        </p:spPr>
      </p:sp>
      <p:sp>
        <p:nvSpPr>
          <p:cNvPr id="5632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fa-IR" altLang="en-US"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lvl1pPr>
              <a:defRPr sz="4000" b="1">
                <a:solidFill>
                  <a:schemeClr val="tx1"/>
                </a:solidFill>
                <a:latin typeface="Times New Roman" panose="02020603050405020304" pitchFamily="18" charset="0"/>
                <a:cs typeface="Times New Roman" panose="02020603050405020304" pitchFamily="18" charset="0"/>
              </a:defRPr>
            </a:lvl1pPr>
            <a:lvl2pPr marL="742950" indent="-285750">
              <a:defRPr sz="4000" b="1">
                <a:solidFill>
                  <a:schemeClr val="tx1"/>
                </a:solidFill>
                <a:latin typeface="Times New Roman" panose="02020603050405020304" pitchFamily="18" charset="0"/>
                <a:cs typeface="Times New Roman" panose="02020603050405020304" pitchFamily="18" charset="0"/>
              </a:defRPr>
            </a:lvl2pPr>
            <a:lvl3pPr marL="1143000" indent="-228600">
              <a:defRPr sz="4000" b="1">
                <a:solidFill>
                  <a:schemeClr val="tx1"/>
                </a:solidFill>
                <a:latin typeface="Times New Roman" panose="02020603050405020304" pitchFamily="18" charset="0"/>
                <a:cs typeface="Times New Roman" panose="02020603050405020304" pitchFamily="18" charset="0"/>
              </a:defRPr>
            </a:lvl3pPr>
            <a:lvl4pPr marL="1600200" indent="-228600">
              <a:defRPr sz="4000" b="1">
                <a:solidFill>
                  <a:schemeClr val="tx1"/>
                </a:solidFill>
                <a:latin typeface="Times New Roman" panose="02020603050405020304" pitchFamily="18" charset="0"/>
                <a:cs typeface="Times New Roman" panose="02020603050405020304" pitchFamily="18" charset="0"/>
              </a:defRPr>
            </a:lvl4pPr>
            <a:lvl5pPr marL="2057400" indent="-228600">
              <a:defRPr sz="40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9pPr>
          </a:lstStyle>
          <a:p>
            <a:pPr>
              <a:defRPr/>
            </a:pPr>
            <a:fld id="{4D1BF1A5-745D-4F2E-AFA9-8EA5245F2A95}" type="slidenum">
              <a:rPr lang="en-US" altLang="en-US" sz="1200" smtClean="0">
                <a:solidFill>
                  <a:srgbClr val="000000"/>
                </a:solidFill>
              </a:rPr>
              <a:pPr>
                <a:defRPr/>
              </a:pPr>
              <a:t>19</a:t>
            </a:fld>
            <a:endParaRPr lang="en-US" altLang="en-US" sz="1200" smtClean="0">
              <a:solidFill>
                <a:srgbClr val="000000"/>
              </a:solidFill>
            </a:endParaRPr>
          </a:p>
        </p:txBody>
      </p:sp>
    </p:spTree>
    <p:extLst>
      <p:ext uri="{BB962C8B-B14F-4D97-AF65-F5344CB8AC3E}">
        <p14:creationId xmlns="" xmlns:p14="http://schemas.microsoft.com/office/powerpoint/2010/main" val="5353280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xfrm>
            <a:off x="1371600" y="1143000"/>
            <a:ext cx="4114800" cy="3086100"/>
          </a:xfrm>
          <a:ln/>
        </p:spPr>
      </p:sp>
      <p:sp>
        <p:nvSpPr>
          <p:cNvPr id="5837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fa-IR" altLang="en-US"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lvl1pPr>
              <a:defRPr sz="4000" b="1">
                <a:solidFill>
                  <a:schemeClr val="tx1"/>
                </a:solidFill>
                <a:latin typeface="Times New Roman" panose="02020603050405020304" pitchFamily="18" charset="0"/>
                <a:cs typeface="Times New Roman" panose="02020603050405020304" pitchFamily="18" charset="0"/>
              </a:defRPr>
            </a:lvl1pPr>
            <a:lvl2pPr marL="742950" indent="-285750">
              <a:defRPr sz="4000" b="1">
                <a:solidFill>
                  <a:schemeClr val="tx1"/>
                </a:solidFill>
                <a:latin typeface="Times New Roman" panose="02020603050405020304" pitchFamily="18" charset="0"/>
                <a:cs typeface="Times New Roman" panose="02020603050405020304" pitchFamily="18" charset="0"/>
              </a:defRPr>
            </a:lvl2pPr>
            <a:lvl3pPr marL="1143000" indent="-228600">
              <a:defRPr sz="4000" b="1">
                <a:solidFill>
                  <a:schemeClr val="tx1"/>
                </a:solidFill>
                <a:latin typeface="Times New Roman" panose="02020603050405020304" pitchFamily="18" charset="0"/>
                <a:cs typeface="Times New Roman" panose="02020603050405020304" pitchFamily="18" charset="0"/>
              </a:defRPr>
            </a:lvl3pPr>
            <a:lvl4pPr marL="1600200" indent="-228600">
              <a:defRPr sz="4000" b="1">
                <a:solidFill>
                  <a:schemeClr val="tx1"/>
                </a:solidFill>
                <a:latin typeface="Times New Roman" panose="02020603050405020304" pitchFamily="18" charset="0"/>
                <a:cs typeface="Times New Roman" panose="02020603050405020304" pitchFamily="18" charset="0"/>
              </a:defRPr>
            </a:lvl4pPr>
            <a:lvl5pPr marL="2057400" indent="-228600">
              <a:defRPr sz="40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9pPr>
          </a:lstStyle>
          <a:p>
            <a:pPr>
              <a:defRPr/>
            </a:pPr>
            <a:fld id="{10E7CF89-4487-4F08-B1F7-ACB5EBB73483}" type="slidenum">
              <a:rPr lang="en-US" altLang="en-US" sz="1200" smtClean="0">
                <a:solidFill>
                  <a:srgbClr val="000000"/>
                </a:solidFill>
              </a:rPr>
              <a:pPr>
                <a:defRPr/>
              </a:pPr>
              <a:t>22</a:t>
            </a:fld>
            <a:endParaRPr lang="en-US" altLang="en-US" sz="1200" smtClean="0">
              <a:solidFill>
                <a:srgbClr val="000000"/>
              </a:solidFill>
            </a:endParaRPr>
          </a:p>
        </p:txBody>
      </p:sp>
    </p:spTree>
    <p:extLst>
      <p:ext uri="{BB962C8B-B14F-4D97-AF65-F5344CB8AC3E}">
        <p14:creationId xmlns="" xmlns:p14="http://schemas.microsoft.com/office/powerpoint/2010/main" val="41438884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xfrm>
            <a:off x="1371600" y="1143000"/>
            <a:ext cx="4114800" cy="3086100"/>
          </a:xfrm>
          <a:ln/>
        </p:spPr>
      </p:sp>
      <p:sp>
        <p:nvSpPr>
          <p:cNvPr id="6041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fa-IR" altLang="en-US"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lvl1pPr>
              <a:defRPr sz="4000" b="1">
                <a:solidFill>
                  <a:schemeClr val="tx1"/>
                </a:solidFill>
                <a:latin typeface="Times New Roman" panose="02020603050405020304" pitchFamily="18" charset="0"/>
                <a:cs typeface="Times New Roman" panose="02020603050405020304" pitchFamily="18" charset="0"/>
              </a:defRPr>
            </a:lvl1pPr>
            <a:lvl2pPr marL="742950" indent="-285750">
              <a:defRPr sz="4000" b="1">
                <a:solidFill>
                  <a:schemeClr val="tx1"/>
                </a:solidFill>
                <a:latin typeface="Times New Roman" panose="02020603050405020304" pitchFamily="18" charset="0"/>
                <a:cs typeface="Times New Roman" panose="02020603050405020304" pitchFamily="18" charset="0"/>
              </a:defRPr>
            </a:lvl2pPr>
            <a:lvl3pPr marL="1143000" indent="-228600">
              <a:defRPr sz="4000" b="1">
                <a:solidFill>
                  <a:schemeClr val="tx1"/>
                </a:solidFill>
                <a:latin typeface="Times New Roman" panose="02020603050405020304" pitchFamily="18" charset="0"/>
                <a:cs typeface="Times New Roman" panose="02020603050405020304" pitchFamily="18" charset="0"/>
              </a:defRPr>
            </a:lvl3pPr>
            <a:lvl4pPr marL="1600200" indent="-228600">
              <a:defRPr sz="4000" b="1">
                <a:solidFill>
                  <a:schemeClr val="tx1"/>
                </a:solidFill>
                <a:latin typeface="Times New Roman" panose="02020603050405020304" pitchFamily="18" charset="0"/>
                <a:cs typeface="Times New Roman" panose="02020603050405020304" pitchFamily="18" charset="0"/>
              </a:defRPr>
            </a:lvl4pPr>
            <a:lvl5pPr marL="2057400" indent="-228600">
              <a:defRPr sz="40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9pPr>
          </a:lstStyle>
          <a:p>
            <a:pPr>
              <a:defRPr/>
            </a:pPr>
            <a:fld id="{1EA8EB5E-DC49-44EB-A31F-95DC26BF45BE}" type="slidenum">
              <a:rPr lang="en-US" altLang="en-US" sz="1200" smtClean="0">
                <a:solidFill>
                  <a:srgbClr val="000000"/>
                </a:solidFill>
              </a:rPr>
              <a:pPr>
                <a:defRPr/>
              </a:pPr>
              <a:t>24</a:t>
            </a:fld>
            <a:endParaRPr lang="en-US" altLang="en-US" sz="1200" smtClean="0">
              <a:solidFill>
                <a:srgbClr val="000000"/>
              </a:solidFill>
            </a:endParaRPr>
          </a:p>
        </p:txBody>
      </p:sp>
    </p:spTree>
    <p:extLst>
      <p:ext uri="{BB962C8B-B14F-4D97-AF65-F5344CB8AC3E}">
        <p14:creationId xmlns="" xmlns:p14="http://schemas.microsoft.com/office/powerpoint/2010/main" val="1497013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1371600" y="1143000"/>
            <a:ext cx="4114800" cy="3086100"/>
          </a:xfrm>
          <a:ln/>
        </p:spPr>
      </p:sp>
      <p:sp>
        <p:nvSpPr>
          <p:cNvPr id="2560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fa-IR" altLang="en-US"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lvl1pPr>
              <a:defRPr sz="4000" b="1">
                <a:solidFill>
                  <a:schemeClr val="tx1"/>
                </a:solidFill>
                <a:latin typeface="Times New Roman" panose="02020603050405020304" pitchFamily="18" charset="0"/>
                <a:cs typeface="Times New Roman" panose="02020603050405020304" pitchFamily="18" charset="0"/>
              </a:defRPr>
            </a:lvl1pPr>
            <a:lvl2pPr marL="742950" indent="-285750">
              <a:defRPr sz="4000" b="1">
                <a:solidFill>
                  <a:schemeClr val="tx1"/>
                </a:solidFill>
                <a:latin typeface="Times New Roman" panose="02020603050405020304" pitchFamily="18" charset="0"/>
                <a:cs typeface="Times New Roman" panose="02020603050405020304" pitchFamily="18" charset="0"/>
              </a:defRPr>
            </a:lvl2pPr>
            <a:lvl3pPr marL="1143000" indent="-228600">
              <a:defRPr sz="4000" b="1">
                <a:solidFill>
                  <a:schemeClr val="tx1"/>
                </a:solidFill>
                <a:latin typeface="Times New Roman" panose="02020603050405020304" pitchFamily="18" charset="0"/>
                <a:cs typeface="Times New Roman" panose="02020603050405020304" pitchFamily="18" charset="0"/>
              </a:defRPr>
            </a:lvl3pPr>
            <a:lvl4pPr marL="1600200" indent="-228600">
              <a:defRPr sz="4000" b="1">
                <a:solidFill>
                  <a:schemeClr val="tx1"/>
                </a:solidFill>
                <a:latin typeface="Times New Roman" panose="02020603050405020304" pitchFamily="18" charset="0"/>
                <a:cs typeface="Times New Roman" panose="02020603050405020304" pitchFamily="18" charset="0"/>
              </a:defRPr>
            </a:lvl4pPr>
            <a:lvl5pPr marL="2057400" indent="-228600">
              <a:defRPr sz="40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9pPr>
          </a:lstStyle>
          <a:p>
            <a:pPr>
              <a:defRPr/>
            </a:pPr>
            <a:fld id="{8D8FABD5-883C-4DC2-85EE-7D090DCCB4B5}" type="slidenum">
              <a:rPr lang="en-US" altLang="en-US" sz="1200" smtClean="0">
                <a:solidFill>
                  <a:srgbClr val="000000"/>
                </a:solidFill>
              </a:rPr>
              <a:pPr>
                <a:defRPr/>
              </a:pPr>
              <a:t>2</a:t>
            </a:fld>
            <a:endParaRPr lang="en-US" altLang="en-US" sz="1200" smtClean="0">
              <a:solidFill>
                <a:srgbClr val="000000"/>
              </a:solidFill>
            </a:endParaRPr>
          </a:p>
        </p:txBody>
      </p:sp>
    </p:spTree>
    <p:extLst>
      <p:ext uri="{BB962C8B-B14F-4D97-AF65-F5344CB8AC3E}">
        <p14:creationId xmlns="" xmlns:p14="http://schemas.microsoft.com/office/powerpoint/2010/main" val="4877308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xfrm>
            <a:off x="1371600" y="1143000"/>
            <a:ext cx="4114800" cy="3086100"/>
          </a:xfrm>
          <a:ln/>
        </p:spPr>
      </p:sp>
      <p:sp>
        <p:nvSpPr>
          <p:cNvPr id="6246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fa-IR" altLang="en-US"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lvl1pPr>
              <a:defRPr sz="4000" b="1">
                <a:solidFill>
                  <a:schemeClr val="tx1"/>
                </a:solidFill>
                <a:latin typeface="Times New Roman" panose="02020603050405020304" pitchFamily="18" charset="0"/>
                <a:cs typeface="Times New Roman" panose="02020603050405020304" pitchFamily="18" charset="0"/>
              </a:defRPr>
            </a:lvl1pPr>
            <a:lvl2pPr marL="742950" indent="-285750">
              <a:defRPr sz="4000" b="1">
                <a:solidFill>
                  <a:schemeClr val="tx1"/>
                </a:solidFill>
                <a:latin typeface="Times New Roman" panose="02020603050405020304" pitchFamily="18" charset="0"/>
                <a:cs typeface="Times New Roman" panose="02020603050405020304" pitchFamily="18" charset="0"/>
              </a:defRPr>
            </a:lvl2pPr>
            <a:lvl3pPr marL="1143000" indent="-228600">
              <a:defRPr sz="4000" b="1">
                <a:solidFill>
                  <a:schemeClr val="tx1"/>
                </a:solidFill>
                <a:latin typeface="Times New Roman" panose="02020603050405020304" pitchFamily="18" charset="0"/>
                <a:cs typeface="Times New Roman" panose="02020603050405020304" pitchFamily="18" charset="0"/>
              </a:defRPr>
            </a:lvl3pPr>
            <a:lvl4pPr marL="1600200" indent="-228600">
              <a:defRPr sz="4000" b="1">
                <a:solidFill>
                  <a:schemeClr val="tx1"/>
                </a:solidFill>
                <a:latin typeface="Times New Roman" panose="02020603050405020304" pitchFamily="18" charset="0"/>
                <a:cs typeface="Times New Roman" panose="02020603050405020304" pitchFamily="18" charset="0"/>
              </a:defRPr>
            </a:lvl4pPr>
            <a:lvl5pPr marL="2057400" indent="-228600">
              <a:defRPr sz="40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9pPr>
          </a:lstStyle>
          <a:p>
            <a:pPr>
              <a:defRPr/>
            </a:pPr>
            <a:fld id="{26DA4867-EFCA-4548-BC23-D78F02ABB564}" type="slidenum">
              <a:rPr lang="en-US" altLang="en-US" sz="1200" smtClean="0">
                <a:solidFill>
                  <a:srgbClr val="000000"/>
                </a:solidFill>
              </a:rPr>
              <a:pPr>
                <a:defRPr/>
              </a:pPr>
              <a:t>25</a:t>
            </a:fld>
            <a:endParaRPr lang="en-US" altLang="en-US" sz="1200" smtClean="0">
              <a:solidFill>
                <a:srgbClr val="000000"/>
              </a:solidFill>
            </a:endParaRPr>
          </a:p>
        </p:txBody>
      </p:sp>
    </p:spTree>
    <p:extLst>
      <p:ext uri="{BB962C8B-B14F-4D97-AF65-F5344CB8AC3E}">
        <p14:creationId xmlns="" xmlns:p14="http://schemas.microsoft.com/office/powerpoint/2010/main" val="27185800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1371600" y="1143000"/>
            <a:ext cx="4114800" cy="3086100"/>
          </a:xfrm>
          <a:ln/>
        </p:spPr>
      </p:sp>
      <p:sp>
        <p:nvSpPr>
          <p:cNvPr id="6451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fa-IR" altLang="en-US"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lvl1pPr>
              <a:defRPr sz="4000" b="1">
                <a:solidFill>
                  <a:schemeClr val="tx1"/>
                </a:solidFill>
                <a:latin typeface="Times New Roman" panose="02020603050405020304" pitchFamily="18" charset="0"/>
                <a:cs typeface="Times New Roman" panose="02020603050405020304" pitchFamily="18" charset="0"/>
              </a:defRPr>
            </a:lvl1pPr>
            <a:lvl2pPr marL="742950" indent="-285750">
              <a:defRPr sz="4000" b="1">
                <a:solidFill>
                  <a:schemeClr val="tx1"/>
                </a:solidFill>
                <a:latin typeface="Times New Roman" panose="02020603050405020304" pitchFamily="18" charset="0"/>
                <a:cs typeface="Times New Roman" panose="02020603050405020304" pitchFamily="18" charset="0"/>
              </a:defRPr>
            </a:lvl2pPr>
            <a:lvl3pPr marL="1143000" indent="-228600">
              <a:defRPr sz="4000" b="1">
                <a:solidFill>
                  <a:schemeClr val="tx1"/>
                </a:solidFill>
                <a:latin typeface="Times New Roman" panose="02020603050405020304" pitchFamily="18" charset="0"/>
                <a:cs typeface="Times New Roman" panose="02020603050405020304" pitchFamily="18" charset="0"/>
              </a:defRPr>
            </a:lvl3pPr>
            <a:lvl4pPr marL="1600200" indent="-228600">
              <a:defRPr sz="4000" b="1">
                <a:solidFill>
                  <a:schemeClr val="tx1"/>
                </a:solidFill>
                <a:latin typeface="Times New Roman" panose="02020603050405020304" pitchFamily="18" charset="0"/>
                <a:cs typeface="Times New Roman" panose="02020603050405020304" pitchFamily="18" charset="0"/>
              </a:defRPr>
            </a:lvl4pPr>
            <a:lvl5pPr marL="2057400" indent="-228600">
              <a:defRPr sz="40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9pPr>
          </a:lstStyle>
          <a:p>
            <a:pPr>
              <a:defRPr/>
            </a:pPr>
            <a:fld id="{13070F5D-1DC8-4AE9-A115-8364177613CD}" type="slidenum">
              <a:rPr lang="en-US" altLang="en-US" sz="1200" smtClean="0">
                <a:solidFill>
                  <a:srgbClr val="000000"/>
                </a:solidFill>
              </a:rPr>
              <a:pPr>
                <a:defRPr/>
              </a:pPr>
              <a:t>26</a:t>
            </a:fld>
            <a:endParaRPr lang="en-US" altLang="en-US" sz="1200" smtClean="0">
              <a:solidFill>
                <a:srgbClr val="000000"/>
              </a:solidFill>
            </a:endParaRPr>
          </a:p>
        </p:txBody>
      </p:sp>
    </p:spTree>
    <p:extLst>
      <p:ext uri="{BB962C8B-B14F-4D97-AF65-F5344CB8AC3E}">
        <p14:creationId xmlns="" xmlns:p14="http://schemas.microsoft.com/office/powerpoint/2010/main" val="32613820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xfrm>
            <a:off x="1371600" y="1143000"/>
            <a:ext cx="4114800" cy="3086100"/>
          </a:xfrm>
          <a:ln/>
        </p:spPr>
      </p:sp>
      <p:sp>
        <p:nvSpPr>
          <p:cNvPr id="6656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fa-IR" altLang="en-US"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lvl1pPr>
              <a:defRPr sz="4000" b="1">
                <a:solidFill>
                  <a:schemeClr val="tx1"/>
                </a:solidFill>
                <a:latin typeface="Times New Roman" panose="02020603050405020304" pitchFamily="18" charset="0"/>
                <a:cs typeface="Times New Roman" panose="02020603050405020304" pitchFamily="18" charset="0"/>
              </a:defRPr>
            </a:lvl1pPr>
            <a:lvl2pPr marL="742950" indent="-285750">
              <a:defRPr sz="4000" b="1">
                <a:solidFill>
                  <a:schemeClr val="tx1"/>
                </a:solidFill>
                <a:latin typeface="Times New Roman" panose="02020603050405020304" pitchFamily="18" charset="0"/>
                <a:cs typeface="Times New Roman" panose="02020603050405020304" pitchFamily="18" charset="0"/>
              </a:defRPr>
            </a:lvl2pPr>
            <a:lvl3pPr marL="1143000" indent="-228600">
              <a:defRPr sz="4000" b="1">
                <a:solidFill>
                  <a:schemeClr val="tx1"/>
                </a:solidFill>
                <a:latin typeface="Times New Roman" panose="02020603050405020304" pitchFamily="18" charset="0"/>
                <a:cs typeface="Times New Roman" panose="02020603050405020304" pitchFamily="18" charset="0"/>
              </a:defRPr>
            </a:lvl3pPr>
            <a:lvl4pPr marL="1600200" indent="-228600">
              <a:defRPr sz="4000" b="1">
                <a:solidFill>
                  <a:schemeClr val="tx1"/>
                </a:solidFill>
                <a:latin typeface="Times New Roman" panose="02020603050405020304" pitchFamily="18" charset="0"/>
                <a:cs typeface="Times New Roman" panose="02020603050405020304" pitchFamily="18" charset="0"/>
              </a:defRPr>
            </a:lvl4pPr>
            <a:lvl5pPr marL="2057400" indent="-228600">
              <a:defRPr sz="40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9pPr>
          </a:lstStyle>
          <a:p>
            <a:pPr>
              <a:defRPr/>
            </a:pPr>
            <a:fld id="{76F50BA9-417A-491E-8879-04605EB439B8}" type="slidenum">
              <a:rPr lang="en-US" altLang="en-US" sz="1200" smtClean="0">
                <a:solidFill>
                  <a:srgbClr val="000000"/>
                </a:solidFill>
              </a:rPr>
              <a:pPr>
                <a:defRPr/>
              </a:pPr>
              <a:t>27</a:t>
            </a:fld>
            <a:endParaRPr lang="en-US" altLang="en-US" sz="1200" smtClean="0">
              <a:solidFill>
                <a:srgbClr val="000000"/>
              </a:solidFill>
            </a:endParaRPr>
          </a:p>
        </p:txBody>
      </p:sp>
    </p:spTree>
    <p:extLst>
      <p:ext uri="{BB962C8B-B14F-4D97-AF65-F5344CB8AC3E}">
        <p14:creationId xmlns="" xmlns:p14="http://schemas.microsoft.com/office/powerpoint/2010/main" val="35610534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xfrm>
            <a:off x="1371600" y="1143000"/>
            <a:ext cx="4114800" cy="3086100"/>
          </a:xfrm>
          <a:ln/>
        </p:spPr>
      </p:sp>
      <p:sp>
        <p:nvSpPr>
          <p:cNvPr id="7065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fa-IR" altLang="en-US"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lvl1pPr>
              <a:defRPr sz="4000" b="1">
                <a:solidFill>
                  <a:schemeClr val="tx1"/>
                </a:solidFill>
                <a:latin typeface="Times New Roman" panose="02020603050405020304" pitchFamily="18" charset="0"/>
                <a:cs typeface="Times New Roman" panose="02020603050405020304" pitchFamily="18" charset="0"/>
              </a:defRPr>
            </a:lvl1pPr>
            <a:lvl2pPr marL="742950" indent="-285750">
              <a:defRPr sz="4000" b="1">
                <a:solidFill>
                  <a:schemeClr val="tx1"/>
                </a:solidFill>
                <a:latin typeface="Times New Roman" panose="02020603050405020304" pitchFamily="18" charset="0"/>
                <a:cs typeface="Times New Roman" panose="02020603050405020304" pitchFamily="18" charset="0"/>
              </a:defRPr>
            </a:lvl2pPr>
            <a:lvl3pPr marL="1143000" indent="-228600">
              <a:defRPr sz="4000" b="1">
                <a:solidFill>
                  <a:schemeClr val="tx1"/>
                </a:solidFill>
                <a:latin typeface="Times New Roman" panose="02020603050405020304" pitchFamily="18" charset="0"/>
                <a:cs typeface="Times New Roman" panose="02020603050405020304" pitchFamily="18" charset="0"/>
              </a:defRPr>
            </a:lvl3pPr>
            <a:lvl4pPr marL="1600200" indent="-228600">
              <a:defRPr sz="4000" b="1">
                <a:solidFill>
                  <a:schemeClr val="tx1"/>
                </a:solidFill>
                <a:latin typeface="Times New Roman" panose="02020603050405020304" pitchFamily="18" charset="0"/>
                <a:cs typeface="Times New Roman" panose="02020603050405020304" pitchFamily="18" charset="0"/>
              </a:defRPr>
            </a:lvl4pPr>
            <a:lvl5pPr marL="2057400" indent="-228600">
              <a:defRPr sz="40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9pPr>
          </a:lstStyle>
          <a:p>
            <a:pPr>
              <a:defRPr/>
            </a:pPr>
            <a:fld id="{91A8AD00-FB96-4F2F-AF2F-29406C566195}" type="slidenum">
              <a:rPr lang="en-US" altLang="en-US" sz="1200" smtClean="0">
                <a:solidFill>
                  <a:srgbClr val="000000"/>
                </a:solidFill>
              </a:rPr>
              <a:pPr>
                <a:defRPr/>
              </a:pPr>
              <a:t>30</a:t>
            </a:fld>
            <a:endParaRPr lang="en-US" altLang="en-US" sz="1200" smtClean="0">
              <a:solidFill>
                <a:srgbClr val="000000"/>
              </a:solidFill>
            </a:endParaRPr>
          </a:p>
        </p:txBody>
      </p:sp>
    </p:spTree>
    <p:extLst>
      <p:ext uri="{BB962C8B-B14F-4D97-AF65-F5344CB8AC3E}">
        <p14:creationId xmlns="" xmlns:p14="http://schemas.microsoft.com/office/powerpoint/2010/main" val="37849832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xfrm>
            <a:off x="1371600" y="1143000"/>
            <a:ext cx="4114800" cy="3086100"/>
          </a:xfrm>
          <a:ln/>
        </p:spPr>
      </p:sp>
      <p:sp>
        <p:nvSpPr>
          <p:cNvPr id="7475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fa-IR" altLang="en-US"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lvl1pPr>
              <a:defRPr sz="4000" b="1">
                <a:solidFill>
                  <a:schemeClr val="tx1"/>
                </a:solidFill>
                <a:latin typeface="Times New Roman" panose="02020603050405020304" pitchFamily="18" charset="0"/>
                <a:cs typeface="Times New Roman" panose="02020603050405020304" pitchFamily="18" charset="0"/>
              </a:defRPr>
            </a:lvl1pPr>
            <a:lvl2pPr marL="742950" indent="-285750">
              <a:defRPr sz="4000" b="1">
                <a:solidFill>
                  <a:schemeClr val="tx1"/>
                </a:solidFill>
                <a:latin typeface="Times New Roman" panose="02020603050405020304" pitchFamily="18" charset="0"/>
                <a:cs typeface="Times New Roman" panose="02020603050405020304" pitchFamily="18" charset="0"/>
              </a:defRPr>
            </a:lvl2pPr>
            <a:lvl3pPr marL="1143000" indent="-228600">
              <a:defRPr sz="4000" b="1">
                <a:solidFill>
                  <a:schemeClr val="tx1"/>
                </a:solidFill>
                <a:latin typeface="Times New Roman" panose="02020603050405020304" pitchFamily="18" charset="0"/>
                <a:cs typeface="Times New Roman" panose="02020603050405020304" pitchFamily="18" charset="0"/>
              </a:defRPr>
            </a:lvl3pPr>
            <a:lvl4pPr marL="1600200" indent="-228600">
              <a:defRPr sz="4000" b="1">
                <a:solidFill>
                  <a:schemeClr val="tx1"/>
                </a:solidFill>
                <a:latin typeface="Times New Roman" panose="02020603050405020304" pitchFamily="18" charset="0"/>
                <a:cs typeface="Times New Roman" panose="02020603050405020304" pitchFamily="18" charset="0"/>
              </a:defRPr>
            </a:lvl4pPr>
            <a:lvl5pPr marL="2057400" indent="-228600">
              <a:defRPr sz="40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9pPr>
          </a:lstStyle>
          <a:p>
            <a:pPr>
              <a:defRPr/>
            </a:pPr>
            <a:fld id="{2E13D2F0-B7B8-4F48-8BB0-76F06AB0A3E9}" type="slidenum">
              <a:rPr lang="en-US" altLang="en-US" sz="1200" smtClean="0">
                <a:solidFill>
                  <a:srgbClr val="000000"/>
                </a:solidFill>
              </a:rPr>
              <a:pPr>
                <a:defRPr/>
              </a:pPr>
              <a:t>36</a:t>
            </a:fld>
            <a:endParaRPr lang="en-US" altLang="en-US" sz="1200" smtClean="0">
              <a:solidFill>
                <a:srgbClr val="000000"/>
              </a:solidFill>
            </a:endParaRPr>
          </a:p>
        </p:txBody>
      </p:sp>
    </p:spTree>
    <p:extLst>
      <p:ext uri="{BB962C8B-B14F-4D97-AF65-F5344CB8AC3E}">
        <p14:creationId xmlns="" xmlns:p14="http://schemas.microsoft.com/office/powerpoint/2010/main" val="40718293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xfrm>
            <a:off x="1371600" y="1143000"/>
            <a:ext cx="4114800" cy="3086100"/>
          </a:xfrm>
          <a:ln/>
        </p:spPr>
      </p:sp>
      <p:sp>
        <p:nvSpPr>
          <p:cNvPr id="7270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fa-IR" altLang="en-US"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lvl1pPr>
              <a:defRPr sz="4000" b="1">
                <a:solidFill>
                  <a:schemeClr val="tx1"/>
                </a:solidFill>
                <a:latin typeface="Times New Roman" panose="02020603050405020304" pitchFamily="18" charset="0"/>
                <a:cs typeface="Times New Roman" panose="02020603050405020304" pitchFamily="18" charset="0"/>
              </a:defRPr>
            </a:lvl1pPr>
            <a:lvl2pPr marL="742950" indent="-285750">
              <a:defRPr sz="4000" b="1">
                <a:solidFill>
                  <a:schemeClr val="tx1"/>
                </a:solidFill>
                <a:latin typeface="Times New Roman" panose="02020603050405020304" pitchFamily="18" charset="0"/>
                <a:cs typeface="Times New Roman" panose="02020603050405020304" pitchFamily="18" charset="0"/>
              </a:defRPr>
            </a:lvl2pPr>
            <a:lvl3pPr marL="1143000" indent="-228600">
              <a:defRPr sz="4000" b="1">
                <a:solidFill>
                  <a:schemeClr val="tx1"/>
                </a:solidFill>
                <a:latin typeface="Times New Roman" panose="02020603050405020304" pitchFamily="18" charset="0"/>
                <a:cs typeface="Times New Roman" panose="02020603050405020304" pitchFamily="18" charset="0"/>
              </a:defRPr>
            </a:lvl3pPr>
            <a:lvl4pPr marL="1600200" indent="-228600">
              <a:defRPr sz="4000" b="1">
                <a:solidFill>
                  <a:schemeClr val="tx1"/>
                </a:solidFill>
                <a:latin typeface="Times New Roman" panose="02020603050405020304" pitchFamily="18" charset="0"/>
                <a:cs typeface="Times New Roman" panose="02020603050405020304" pitchFamily="18" charset="0"/>
              </a:defRPr>
            </a:lvl4pPr>
            <a:lvl5pPr marL="2057400" indent="-228600">
              <a:defRPr sz="40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9pPr>
          </a:lstStyle>
          <a:p>
            <a:pPr>
              <a:defRPr/>
            </a:pPr>
            <a:fld id="{A72300D6-870C-4573-BC51-CDFEF741DED9}" type="slidenum">
              <a:rPr lang="en-US" altLang="en-US" sz="1200" smtClean="0">
                <a:solidFill>
                  <a:srgbClr val="000000"/>
                </a:solidFill>
              </a:rPr>
              <a:pPr>
                <a:defRPr/>
              </a:pPr>
              <a:t>40</a:t>
            </a:fld>
            <a:endParaRPr lang="en-US" altLang="en-US" sz="1200" smtClean="0">
              <a:solidFill>
                <a:srgbClr val="000000"/>
              </a:solidFill>
            </a:endParaRPr>
          </a:p>
        </p:txBody>
      </p:sp>
    </p:spTree>
    <p:extLst>
      <p:ext uri="{BB962C8B-B14F-4D97-AF65-F5344CB8AC3E}">
        <p14:creationId xmlns="" xmlns:p14="http://schemas.microsoft.com/office/powerpoint/2010/main" val="27133234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xfrm>
            <a:off x="1371600" y="1143000"/>
            <a:ext cx="4114800" cy="3086100"/>
          </a:xfrm>
          <a:ln/>
        </p:spPr>
      </p:sp>
      <p:sp>
        <p:nvSpPr>
          <p:cNvPr id="7680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fa-IR" altLang="en-US"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lvl1pPr>
              <a:defRPr sz="4000" b="1">
                <a:solidFill>
                  <a:schemeClr val="tx1"/>
                </a:solidFill>
                <a:latin typeface="Times New Roman" panose="02020603050405020304" pitchFamily="18" charset="0"/>
                <a:cs typeface="Times New Roman" panose="02020603050405020304" pitchFamily="18" charset="0"/>
              </a:defRPr>
            </a:lvl1pPr>
            <a:lvl2pPr marL="742950" indent="-285750">
              <a:defRPr sz="4000" b="1">
                <a:solidFill>
                  <a:schemeClr val="tx1"/>
                </a:solidFill>
                <a:latin typeface="Times New Roman" panose="02020603050405020304" pitchFamily="18" charset="0"/>
                <a:cs typeface="Times New Roman" panose="02020603050405020304" pitchFamily="18" charset="0"/>
              </a:defRPr>
            </a:lvl2pPr>
            <a:lvl3pPr marL="1143000" indent="-228600">
              <a:defRPr sz="4000" b="1">
                <a:solidFill>
                  <a:schemeClr val="tx1"/>
                </a:solidFill>
                <a:latin typeface="Times New Roman" panose="02020603050405020304" pitchFamily="18" charset="0"/>
                <a:cs typeface="Times New Roman" panose="02020603050405020304" pitchFamily="18" charset="0"/>
              </a:defRPr>
            </a:lvl3pPr>
            <a:lvl4pPr marL="1600200" indent="-228600">
              <a:defRPr sz="4000" b="1">
                <a:solidFill>
                  <a:schemeClr val="tx1"/>
                </a:solidFill>
                <a:latin typeface="Times New Roman" panose="02020603050405020304" pitchFamily="18" charset="0"/>
                <a:cs typeface="Times New Roman" panose="02020603050405020304" pitchFamily="18" charset="0"/>
              </a:defRPr>
            </a:lvl4pPr>
            <a:lvl5pPr marL="2057400" indent="-228600">
              <a:defRPr sz="40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9pPr>
          </a:lstStyle>
          <a:p>
            <a:pPr>
              <a:defRPr/>
            </a:pPr>
            <a:fld id="{0E8EC6D6-8B4A-4D5A-BBFF-6F5A14A2CC91}" type="slidenum">
              <a:rPr lang="en-US" altLang="en-US" sz="1200" smtClean="0">
                <a:solidFill>
                  <a:srgbClr val="000000"/>
                </a:solidFill>
              </a:rPr>
              <a:pPr>
                <a:defRPr/>
              </a:pPr>
              <a:t>43</a:t>
            </a:fld>
            <a:endParaRPr lang="en-US" altLang="en-US" sz="1200" smtClean="0">
              <a:solidFill>
                <a:srgbClr val="000000"/>
              </a:solidFill>
            </a:endParaRPr>
          </a:p>
        </p:txBody>
      </p:sp>
    </p:spTree>
    <p:extLst>
      <p:ext uri="{BB962C8B-B14F-4D97-AF65-F5344CB8AC3E}">
        <p14:creationId xmlns="" xmlns:p14="http://schemas.microsoft.com/office/powerpoint/2010/main" val="364052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1371600" y="1143000"/>
            <a:ext cx="4114800" cy="3086100"/>
          </a:xfrm>
          <a:ln/>
        </p:spPr>
      </p:sp>
      <p:sp>
        <p:nvSpPr>
          <p:cNvPr id="2765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fa-IR" altLang="en-US"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lvl1pPr>
              <a:defRPr sz="4000" b="1">
                <a:solidFill>
                  <a:schemeClr val="tx1"/>
                </a:solidFill>
                <a:latin typeface="Times New Roman" panose="02020603050405020304" pitchFamily="18" charset="0"/>
                <a:cs typeface="Times New Roman" panose="02020603050405020304" pitchFamily="18" charset="0"/>
              </a:defRPr>
            </a:lvl1pPr>
            <a:lvl2pPr marL="742950" indent="-285750">
              <a:defRPr sz="4000" b="1">
                <a:solidFill>
                  <a:schemeClr val="tx1"/>
                </a:solidFill>
                <a:latin typeface="Times New Roman" panose="02020603050405020304" pitchFamily="18" charset="0"/>
                <a:cs typeface="Times New Roman" panose="02020603050405020304" pitchFamily="18" charset="0"/>
              </a:defRPr>
            </a:lvl2pPr>
            <a:lvl3pPr marL="1143000" indent="-228600">
              <a:defRPr sz="4000" b="1">
                <a:solidFill>
                  <a:schemeClr val="tx1"/>
                </a:solidFill>
                <a:latin typeface="Times New Roman" panose="02020603050405020304" pitchFamily="18" charset="0"/>
                <a:cs typeface="Times New Roman" panose="02020603050405020304" pitchFamily="18" charset="0"/>
              </a:defRPr>
            </a:lvl3pPr>
            <a:lvl4pPr marL="1600200" indent="-228600">
              <a:defRPr sz="4000" b="1">
                <a:solidFill>
                  <a:schemeClr val="tx1"/>
                </a:solidFill>
                <a:latin typeface="Times New Roman" panose="02020603050405020304" pitchFamily="18" charset="0"/>
                <a:cs typeface="Times New Roman" panose="02020603050405020304" pitchFamily="18" charset="0"/>
              </a:defRPr>
            </a:lvl4pPr>
            <a:lvl5pPr marL="2057400" indent="-228600">
              <a:defRPr sz="40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9pPr>
          </a:lstStyle>
          <a:p>
            <a:pPr>
              <a:defRPr/>
            </a:pPr>
            <a:fld id="{495AFB0B-B538-495A-855A-FF7C65AF28B3}" type="slidenum">
              <a:rPr lang="en-US" altLang="en-US" sz="1200" smtClean="0">
                <a:solidFill>
                  <a:srgbClr val="000000"/>
                </a:solidFill>
              </a:rPr>
              <a:pPr>
                <a:defRPr/>
              </a:pPr>
              <a:t>3</a:t>
            </a:fld>
            <a:endParaRPr lang="en-US" altLang="en-US" sz="1200" smtClean="0">
              <a:solidFill>
                <a:srgbClr val="000000"/>
              </a:solidFill>
            </a:endParaRPr>
          </a:p>
        </p:txBody>
      </p:sp>
    </p:spTree>
    <p:extLst>
      <p:ext uri="{BB962C8B-B14F-4D97-AF65-F5344CB8AC3E}">
        <p14:creationId xmlns="" xmlns:p14="http://schemas.microsoft.com/office/powerpoint/2010/main" val="3689837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1371600" y="1143000"/>
            <a:ext cx="4114800" cy="3086100"/>
          </a:xfrm>
          <a:ln/>
        </p:spPr>
      </p:sp>
      <p:sp>
        <p:nvSpPr>
          <p:cNvPr id="2969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fa-IR" altLang="en-US"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lvl1pPr>
              <a:defRPr sz="4000" b="1">
                <a:solidFill>
                  <a:schemeClr val="tx1"/>
                </a:solidFill>
                <a:latin typeface="Times New Roman" panose="02020603050405020304" pitchFamily="18" charset="0"/>
                <a:cs typeface="Times New Roman" panose="02020603050405020304" pitchFamily="18" charset="0"/>
              </a:defRPr>
            </a:lvl1pPr>
            <a:lvl2pPr marL="742950" indent="-285750">
              <a:defRPr sz="4000" b="1">
                <a:solidFill>
                  <a:schemeClr val="tx1"/>
                </a:solidFill>
                <a:latin typeface="Times New Roman" panose="02020603050405020304" pitchFamily="18" charset="0"/>
                <a:cs typeface="Times New Roman" panose="02020603050405020304" pitchFamily="18" charset="0"/>
              </a:defRPr>
            </a:lvl2pPr>
            <a:lvl3pPr marL="1143000" indent="-228600">
              <a:defRPr sz="4000" b="1">
                <a:solidFill>
                  <a:schemeClr val="tx1"/>
                </a:solidFill>
                <a:latin typeface="Times New Roman" panose="02020603050405020304" pitchFamily="18" charset="0"/>
                <a:cs typeface="Times New Roman" panose="02020603050405020304" pitchFamily="18" charset="0"/>
              </a:defRPr>
            </a:lvl3pPr>
            <a:lvl4pPr marL="1600200" indent="-228600">
              <a:defRPr sz="4000" b="1">
                <a:solidFill>
                  <a:schemeClr val="tx1"/>
                </a:solidFill>
                <a:latin typeface="Times New Roman" panose="02020603050405020304" pitchFamily="18" charset="0"/>
                <a:cs typeface="Times New Roman" panose="02020603050405020304" pitchFamily="18" charset="0"/>
              </a:defRPr>
            </a:lvl4pPr>
            <a:lvl5pPr marL="2057400" indent="-228600">
              <a:defRPr sz="40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9pPr>
          </a:lstStyle>
          <a:p>
            <a:pPr>
              <a:defRPr/>
            </a:pPr>
            <a:fld id="{9FE95CED-F91A-45F4-AFBF-FA866FC588C9}" type="slidenum">
              <a:rPr lang="en-US" altLang="en-US" sz="1200" smtClean="0">
                <a:solidFill>
                  <a:srgbClr val="000000"/>
                </a:solidFill>
              </a:rPr>
              <a:pPr>
                <a:defRPr/>
              </a:pPr>
              <a:t>4</a:t>
            </a:fld>
            <a:endParaRPr lang="en-US" altLang="en-US" sz="1200" smtClean="0">
              <a:solidFill>
                <a:srgbClr val="000000"/>
              </a:solidFill>
            </a:endParaRPr>
          </a:p>
        </p:txBody>
      </p:sp>
    </p:spTree>
    <p:extLst>
      <p:ext uri="{BB962C8B-B14F-4D97-AF65-F5344CB8AC3E}">
        <p14:creationId xmlns="" xmlns:p14="http://schemas.microsoft.com/office/powerpoint/2010/main" val="3933536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1371600" y="1143000"/>
            <a:ext cx="4114800" cy="3086100"/>
          </a:xfrm>
          <a:ln/>
        </p:spPr>
      </p:sp>
      <p:sp>
        <p:nvSpPr>
          <p:cNvPr id="3174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fa-IR" altLang="en-US"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lvl1pPr>
              <a:defRPr sz="4000" b="1">
                <a:solidFill>
                  <a:schemeClr val="tx1"/>
                </a:solidFill>
                <a:latin typeface="Times New Roman" panose="02020603050405020304" pitchFamily="18" charset="0"/>
                <a:cs typeface="Times New Roman" panose="02020603050405020304" pitchFamily="18" charset="0"/>
              </a:defRPr>
            </a:lvl1pPr>
            <a:lvl2pPr marL="742950" indent="-285750">
              <a:defRPr sz="4000" b="1">
                <a:solidFill>
                  <a:schemeClr val="tx1"/>
                </a:solidFill>
                <a:latin typeface="Times New Roman" panose="02020603050405020304" pitchFamily="18" charset="0"/>
                <a:cs typeface="Times New Roman" panose="02020603050405020304" pitchFamily="18" charset="0"/>
              </a:defRPr>
            </a:lvl2pPr>
            <a:lvl3pPr marL="1143000" indent="-228600">
              <a:defRPr sz="4000" b="1">
                <a:solidFill>
                  <a:schemeClr val="tx1"/>
                </a:solidFill>
                <a:latin typeface="Times New Roman" panose="02020603050405020304" pitchFamily="18" charset="0"/>
                <a:cs typeface="Times New Roman" panose="02020603050405020304" pitchFamily="18" charset="0"/>
              </a:defRPr>
            </a:lvl3pPr>
            <a:lvl4pPr marL="1600200" indent="-228600">
              <a:defRPr sz="4000" b="1">
                <a:solidFill>
                  <a:schemeClr val="tx1"/>
                </a:solidFill>
                <a:latin typeface="Times New Roman" panose="02020603050405020304" pitchFamily="18" charset="0"/>
                <a:cs typeface="Times New Roman" panose="02020603050405020304" pitchFamily="18" charset="0"/>
              </a:defRPr>
            </a:lvl4pPr>
            <a:lvl5pPr marL="2057400" indent="-228600">
              <a:defRPr sz="40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9pPr>
          </a:lstStyle>
          <a:p>
            <a:pPr>
              <a:defRPr/>
            </a:pPr>
            <a:fld id="{2F875B1C-8BA8-4216-99E0-CFF5CB9F5A65}" type="slidenum">
              <a:rPr lang="en-US" altLang="en-US" sz="1200" smtClean="0">
                <a:solidFill>
                  <a:srgbClr val="000000"/>
                </a:solidFill>
              </a:rPr>
              <a:pPr>
                <a:defRPr/>
              </a:pPr>
              <a:t>5</a:t>
            </a:fld>
            <a:endParaRPr lang="en-US" altLang="en-US" sz="1200" smtClean="0">
              <a:solidFill>
                <a:srgbClr val="000000"/>
              </a:solidFill>
            </a:endParaRPr>
          </a:p>
        </p:txBody>
      </p:sp>
    </p:spTree>
    <p:extLst>
      <p:ext uri="{BB962C8B-B14F-4D97-AF65-F5344CB8AC3E}">
        <p14:creationId xmlns="" xmlns:p14="http://schemas.microsoft.com/office/powerpoint/2010/main" val="3334899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1371600" y="1143000"/>
            <a:ext cx="4114800" cy="3086100"/>
          </a:xfrm>
          <a:ln/>
        </p:spPr>
      </p:sp>
      <p:sp>
        <p:nvSpPr>
          <p:cNvPr id="3379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fa-IR" altLang="en-US"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lvl1pPr>
              <a:defRPr sz="4000" b="1">
                <a:solidFill>
                  <a:schemeClr val="tx1"/>
                </a:solidFill>
                <a:latin typeface="Times New Roman" panose="02020603050405020304" pitchFamily="18" charset="0"/>
                <a:cs typeface="Times New Roman" panose="02020603050405020304" pitchFamily="18" charset="0"/>
              </a:defRPr>
            </a:lvl1pPr>
            <a:lvl2pPr marL="742950" indent="-285750">
              <a:defRPr sz="4000" b="1">
                <a:solidFill>
                  <a:schemeClr val="tx1"/>
                </a:solidFill>
                <a:latin typeface="Times New Roman" panose="02020603050405020304" pitchFamily="18" charset="0"/>
                <a:cs typeface="Times New Roman" panose="02020603050405020304" pitchFamily="18" charset="0"/>
              </a:defRPr>
            </a:lvl2pPr>
            <a:lvl3pPr marL="1143000" indent="-228600">
              <a:defRPr sz="4000" b="1">
                <a:solidFill>
                  <a:schemeClr val="tx1"/>
                </a:solidFill>
                <a:latin typeface="Times New Roman" panose="02020603050405020304" pitchFamily="18" charset="0"/>
                <a:cs typeface="Times New Roman" panose="02020603050405020304" pitchFamily="18" charset="0"/>
              </a:defRPr>
            </a:lvl3pPr>
            <a:lvl4pPr marL="1600200" indent="-228600">
              <a:defRPr sz="4000" b="1">
                <a:solidFill>
                  <a:schemeClr val="tx1"/>
                </a:solidFill>
                <a:latin typeface="Times New Roman" panose="02020603050405020304" pitchFamily="18" charset="0"/>
                <a:cs typeface="Times New Roman" panose="02020603050405020304" pitchFamily="18" charset="0"/>
              </a:defRPr>
            </a:lvl4pPr>
            <a:lvl5pPr marL="2057400" indent="-228600">
              <a:defRPr sz="40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9pPr>
          </a:lstStyle>
          <a:p>
            <a:pPr>
              <a:defRPr/>
            </a:pPr>
            <a:fld id="{2705E4CA-0698-478B-B95D-ECC9BEAA00FA}" type="slidenum">
              <a:rPr lang="en-US" altLang="en-US" sz="1200" smtClean="0">
                <a:solidFill>
                  <a:srgbClr val="000000"/>
                </a:solidFill>
              </a:rPr>
              <a:pPr>
                <a:defRPr/>
              </a:pPr>
              <a:t>7</a:t>
            </a:fld>
            <a:endParaRPr lang="en-US" altLang="en-US" sz="1200" smtClean="0">
              <a:solidFill>
                <a:srgbClr val="000000"/>
              </a:solidFill>
            </a:endParaRPr>
          </a:p>
        </p:txBody>
      </p:sp>
    </p:spTree>
    <p:extLst>
      <p:ext uri="{BB962C8B-B14F-4D97-AF65-F5344CB8AC3E}">
        <p14:creationId xmlns="" xmlns:p14="http://schemas.microsoft.com/office/powerpoint/2010/main" val="569056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1371600" y="1143000"/>
            <a:ext cx="4114800" cy="3086100"/>
          </a:xfrm>
          <a:ln/>
        </p:spPr>
      </p:sp>
      <p:sp>
        <p:nvSpPr>
          <p:cNvPr id="3584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fa-IR" altLang="en-US"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lvl1pPr>
              <a:defRPr sz="4000" b="1">
                <a:solidFill>
                  <a:schemeClr val="tx1"/>
                </a:solidFill>
                <a:latin typeface="Times New Roman" panose="02020603050405020304" pitchFamily="18" charset="0"/>
                <a:cs typeface="Times New Roman" panose="02020603050405020304" pitchFamily="18" charset="0"/>
              </a:defRPr>
            </a:lvl1pPr>
            <a:lvl2pPr marL="742950" indent="-285750">
              <a:defRPr sz="4000" b="1">
                <a:solidFill>
                  <a:schemeClr val="tx1"/>
                </a:solidFill>
                <a:latin typeface="Times New Roman" panose="02020603050405020304" pitchFamily="18" charset="0"/>
                <a:cs typeface="Times New Roman" panose="02020603050405020304" pitchFamily="18" charset="0"/>
              </a:defRPr>
            </a:lvl2pPr>
            <a:lvl3pPr marL="1143000" indent="-228600">
              <a:defRPr sz="4000" b="1">
                <a:solidFill>
                  <a:schemeClr val="tx1"/>
                </a:solidFill>
                <a:latin typeface="Times New Roman" panose="02020603050405020304" pitchFamily="18" charset="0"/>
                <a:cs typeface="Times New Roman" panose="02020603050405020304" pitchFamily="18" charset="0"/>
              </a:defRPr>
            </a:lvl3pPr>
            <a:lvl4pPr marL="1600200" indent="-228600">
              <a:defRPr sz="4000" b="1">
                <a:solidFill>
                  <a:schemeClr val="tx1"/>
                </a:solidFill>
                <a:latin typeface="Times New Roman" panose="02020603050405020304" pitchFamily="18" charset="0"/>
                <a:cs typeface="Times New Roman" panose="02020603050405020304" pitchFamily="18" charset="0"/>
              </a:defRPr>
            </a:lvl4pPr>
            <a:lvl5pPr marL="2057400" indent="-228600">
              <a:defRPr sz="40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9pPr>
          </a:lstStyle>
          <a:p>
            <a:pPr>
              <a:defRPr/>
            </a:pPr>
            <a:fld id="{8271BC80-92F0-4233-B4BF-15E777F39FBE}" type="slidenum">
              <a:rPr lang="en-US" altLang="en-US" sz="1200" smtClean="0">
                <a:solidFill>
                  <a:srgbClr val="000000"/>
                </a:solidFill>
              </a:rPr>
              <a:pPr>
                <a:defRPr/>
              </a:pPr>
              <a:t>8</a:t>
            </a:fld>
            <a:endParaRPr lang="en-US" altLang="en-US" sz="1200" smtClean="0">
              <a:solidFill>
                <a:srgbClr val="000000"/>
              </a:solidFill>
            </a:endParaRPr>
          </a:p>
        </p:txBody>
      </p:sp>
    </p:spTree>
    <p:extLst>
      <p:ext uri="{BB962C8B-B14F-4D97-AF65-F5344CB8AC3E}">
        <p14:creationId xmlns="" xmlns:p14="http://schemas.microsoft.com/office/powerpoint/2010/main" val="1284301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1371600" y="1143000"/>
            <a:ext cx="4114800" cy="3086100"/>
          </a:xfrm>
          <a:ln/>
        </p:spPr>
      </p:sp>
      <p:sp>
        <p:nvSpPr>
          <p:cNvPr id="3789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fa-IR" altLang="en-US"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lvl1pPr>
              <a:defRPr sz="4000" b="1">
                <a:solidFill>
                  <a:schemeClr val="tx1"/>
                </a:solidFill>
                <a:latin typeface="Times New Roman" panose="02020603050405020304" pitchFamily="18" charset="0"/>
                <a:cs typeface="Times New Roman" panose="02020603050405020304" pitchFamily="18" charset="0"/>
              </a:defRPr>
            </a:lvl1pPr>
            <a:lvl2pPr marL="742950" indent="-285750">
              <a:defRPr sz="4000" b="1">
                <a:solidFill>
                  <a:schemeClr val="tx1"/>
                </a:solidFill>
                <a:latin typeface="Times New Roman" panose="02020603050405020304" pitchFamily="18" charset="0"/>
                <a:cs typeface="Times New Roman" panose="02020603050405020304" pitchFamily="18" charset="0"/>
              </a:defRPr>
            </a:lvl2pPr>
            <a:lvl3pPr marL="1143000" indent="-228600">
              <a:defRPr sz="4000" b="1">
                <a:solidFill>
                  <a:schemeClr val="tx1"/>
                </a:solidFill>
                <a:latin typeface="Times New Roman" panose="02020603050405020304" pitchFamily="18" charset="0"/>
                <a:cs typeface="Times New Roman" panose="02020603050405020304" pitchFamily="18" charset="0"/>
              </a:defRPr>
            </a:lvl3pPr>
            <a:lvl4pPr marL="1600200" indent="-228600">
              <a:defRPr sz="4000" b="1">
                <a:solidFill>
                  <a:schemeClr val="tx1"/>
                </a:solidFill>
                <a:latin typeface="Times New Roman" panose="02020603050405020304" pitchFamily="18" charset="0"/>
                <a:cs typeface="Times New Roman" panose="02020603050405020304" pitchFamily="18" charset="0"/>
              </a:defRPr>
            </a:lvl4pPr>
            <a:lvl5pPr marL="2057400" indent="-228600">
              <a:defRPr sz="40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9pPr>
          </a:lstStyle>
          <a:p>
            <a:pPr>
              <a:defRPr/>
            </a:pPr>
            <a:fld id="{DFE90423-FBA3-41FB-9268-7D6633264A74}" type="slidenum">
              <a:rPr lang="en-US" altLang="en-US" sz="1200" smtClean="0">
                <a:solidFill>
                  <a:srgbClr val="000000"/>
                </a:solidFill>
              </a:rPr>
              <a:pPr>
                <a:defRPr/>
              </a:pPr>
              <a:t>9</a:t>
            </a:fld>
            <a:endParaRPr lang="en-US" altLang="en-US" sz="1200" smtClean="0">
              <a:solidFill>
                <a:srgbClr val="000000"/>
              </a:solidFill>
            </a:endParaRPr>
          </a:p>
        </p:txBody>
      </p:sp>
    </p:spTree>
    <p:extLst>
      <p:ext uri="{BB962C8B-B14F-4D97-AF65-F5344CB8AC3E}">
        <p14:creationId xmlns="" xmlns:p14="http://schemas.microsoft.com/office/powerpoint/2010/main" val="3606937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1371600" y="1143000"/>
            <a:ext cx="4114800" cy="3086100"/>
          </a:xfrm>
          <a:ln/>
        </p:spPr>
      </p:sp>
      <p:sp>
        <p:nvSpPr>
          <p:cNvPr id="4198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fa-IR" altLang="en-US"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lvl1pPr>
              <a:defRPr sz="4000" b="1">
                <a:solidFill>
                  <a:schemeClr val="tx1"/>
                </a:solidFill>
                <a:latin typeface="Times New Roman" panose="02020603050405020304" pitchFamily="18" charset="0"/>
                <a:cs typeface="Times New Roman" panose="02020603050405020304" pitchFamily="18" charset="0"/>
              </a:defRPr>
            </a:lvl1pPr>
            <a:lvl2pPr marL="742950" indent="-285750">
              <a:defRPr sz="4000" b="1">
                <a:solidFill>
                  <a:schemeClr val="tx1"/>
                </a:solidFill>
                <a:latin typeface="Times New Roman" panose="02020603050405020304" pitchFamily="18" charset="0"/>
                <a:cs typeface="Times New Roman" panose="02020603050405020304" pitchFamily="18" charset="0"/>
              </a:defRPr>
            </a:lvl2pPr>
            <a:lvl3pPr marL="1143000" indent="-228600">
              <a:defRPr sz="4000" b="1">
                <a:solidFill>
                  <a:schemeClr val="tx1"/>
                </a:solidFill>
                <a:latin typeface="Times New Roman" panose="02020603050405020304" pitchFamily="18" charset="0"/>
                <a:cs typeface="Times New Roman" panose="02020603050405020304" pitchFamily="18" charset="0"/>
              </a:defRPr>
            </a:lvl3pPr>
            <a:lvl4pPr marL="1600200" indent="-228600">
              <a:defRPr sz="4000" b="1">
                <a:solidFill>
                  <a:schemeClr val="tx1"/>
                </a:solidFill>
                <a:latin typeface="Times New Roman" panose="02020603050405020304" pitchFamily="18" charset="0"/>
                <a:cs typeface="Times New Roman" panose="02020603050405020304" pitchFamily="18" charset="0"/>
              </a:defRPr>
            </a:lvl4pPr>
            <a:lvl5pPr marL="2057400" indent="-228600">
              <a:defRPr sz="40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9pPr>
          </a:lstStyle>
          <a:p>
            <a:pPr>
              <a:defRPr/>
            </a:pPr>
            <a:fld id="{14AB5CF7-4595-466D-93BC-613717E16D9C}" type="slidenum">
              <a:rPr lang="en-US" altLang="en-US" sz="1200" smtClean="0">
                <a:solidFill>
                  <a:srgbClr val="000000"/>
                </a:solidFill>
              </a:rPr>
              <a:pPr>
                <a:defRPr/>
              </a:pPr>
              <a:t>10</a:t>
            </a:fld>
            <a:endParaRPr lang="en-US" altLang="en-US" sz="1200" smtClean="0">
              <a:solidFill>
                <a:srgbClr val="000000"/>
              </a:solidFill>
            </a:endParaRPr>
          </a:p>
        </p:txBody>
      </p:sp>
    </p:spTree>
    <p:extLst>
      <p:ext uri="{BB962C8B-B14F-4D97-AF65-F5344CB8AC3E}">
        <p14:creationId xmlns="" xmlns:p14="http://schemas.microsoft.com/office/powerpoint/2010/main" val="4166278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fontAlgn="base">
              <a:spcBef>
                <a:spcPct val="0"/>
              </a:spcBef>
              <a:spcAft>
                <a:spcPct val="0"/>
              </a:spcAft>
              <a:defRPr/>
            </a:pPr>
            <a:endParaRPr lang="en-US" sz="3200" b="1">
              <a:solidFill>
                <a:srgbClr val="344D6C"/>
              </a:solidFill>
            </a:endParaRPr>
          </a:p>
        </p:txBody>
      </p:sp>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8" name="Title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smtClean="0"/>
              <a:t>Click to edit Master title style</a:t>
            </a:r>
            <a:endParaRPr lang="en-US"/>
          </a:p>
        </p:txBody>
      </p:sp>
      <p:sp>
        <p:nvSpPr>
          <p:cNvPr id="7" name="Date Placeholder 14"/>
          <p:cNvSpPr>
            <a:spLocks noGrp="1"/>
          </p:cNvSpPr>
          <p:nvPr>
            <p:ph type="dt" sz="half" idx="10"/>
          </p:nvPr>
        </p:nvSpPr>
        <p:spPr/>
        <p:txBody>
          <a:bodyPr/>
          <a:lstStyle>
            <a:lvl1pPr>
              <a:defRPr>
                <a:cs typeface="B Titr" panose="00000700000000000000" pitchFamily="2" charset="-78"/>
              </a:defRPr>
            </a:lvl1pPr>
          </a:lstStyle>
          <a:p>
            <a:pPr>
              <a:defRPr/>
            </a:pPr>
            <a:endParaRPr lang="en-US">
              <a:solidFill>
                <a:srgbClr val="FEFAC9"/>
              </a:solidFill>
            </a:endParaRPr>
          </a:p>
        </p:txBody>
      </p:sp>
      <p:sp>
        <p:nvSpPr>
          <p:cNvPr id="8" name="Slide Number Placeholder 15"/>
          <p:cNvSpPr>
            <a:spLocks noGrp="1"/>
          </p:cNvSpPr>
          <p:nvPr>
            <p:ph type="sldNum" sz="quarter" idx="11"/>
          </p:nvPr>
        </p:nvSpPr>
        <p:spPr/>
        <p:txBody>
          <a:bodyPr/>
          <a:lstStyle>
            <a:lvl1pPr>
              <a:defRPr>
                <a:cs typeface="B Titr" panose="00000700000000000000" pitchFamily="2" charset="-78"/>
              </a:defRPr>
            </a:lvl1pPr>
          </a:lstStyle>
          <a:p>
            <a:pPr>
              <a:defRPr/>
            </a:pPr>
            <a:fld id="{6F4461B0-841D-4CE3-BFE9-E7DAD4843F52}" type="slidenum">
              <a:rPr lang="en-US">
                <a:solidFill>
                  <a:srgbClr val="FEFAC9"/>
                </a:solidFill>
              </a:rPr>
              <a:pPr>
                <a:defRPr/>
              </a:pPr>
              <a:t>‹#›</a:t>
            </a:fld>
            <a:endParaRPr lang="en-US" dirty="0">
              <a:solidFill>
                <a:srgbClr val="FEFAC9"/>
              </a:solidFill>
            </a:endParaRPr>
          </a:p>
        </p:txBody>
      </p:sp>
      <p:sp>
        <p:nvSpPr>
          <p:cNvPr id="10" name="Footer Placeholder 16"/>
          <p:cNvSpPr>
            <a:spLocks noGrp="1"/>
          </p:cNvSpPr>
          <p:nvPr>
            <p:ph type="ftr" sz="quarter" idx="12"/>
          </p:nvPr>
        </p:nvSpPr>
        <p:spPr/>
        <p:txBody>
          <a:bodyPr/>
          <a:lstStyle>
            <a:lvl1pPr>
              <a:defRPr>
                <a:cs typeface="B Titr" panose="00000700000000000000" pitchFamily="2" charset="-78"/>
              </a:defRPr>
            </a:lvl1pPr>
          </a:lstStyle>
          <a:p>
            <a:pPr>
              <a:defRPr/>
            </a:pPr>
            <a:endParaRPr lang="en-US">
              <a:solidFill>
                <a:srgbClr val="FEFAC9"/>
              </a:solidFill>
            </a:endParaRPr>
          </a:p>
        </p:txBody>
      </p:sp>
    </p:spTree>
    <p:extLst>
      <p:ext uri="{BB962C8B-B14F-4D97-AF65-F5344CB8AC3E}">
        <p14:creationId xmlns="" xmlns:p14="http://schemas.microsoft.com/office/powerpoint/2010/main" val="46084788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6" name="Slide Number Placeholder 21"/>
          <p:cNvSpPr>
            <a:spLocks noGrp="1"/>
          </p:cNvSpPr>
          <p:nvPr>
            <p:ph type="sldNum" sz="quarter" idx="12"/>
          </p:nvPr>
        </p:nvSpPr>
        <p:spPr/>
        <p:txBody>
          <a:bodyPr/>
          <a:lstStyle>
            <a:lvl1pPr>
              <a:defRPr/>
            </a:lvl1pPr>
          </a:lstStyle>
          <a:p>
            <a:pPr>
              <a:defRPr/>
            </a:pPr>
            <a:fld id="{79B95DC9-0526-4C62-91EA-F114D290A945}" type="slidenum">
              <a:rPr lang="en-US">
                <a:solidFill>
                  <a:srgbClr val="FEFAC9"/>
                </a:solidFill>
              </a:rPr>
              <a:pPr>
                <a:defRPr/>
              </a:pPr>
              <a:t>‹#›</a:t>
            </a:fld>
            <a:endParaRPr lang="en-US" dirty="0">
              <a:solidFill>
                <a:srgbClr val="FEFAC9"/>
              </a:solidFill>
            </a:endParaRPr>
          </a:p>
        </p:txBody>
      </p:sp>
      <p:sp>
        <p:nvSpPr>
          <p:cNvPr id="7" name="AutoShape 22">
            <a:hlinkClick r:id="rId2" action="ppaction://hlinksldjump" highlightClick="1"/>
          </p:cNvPr>
          <p:cNvSpPr>
            <a:spLocks noChangeArrowheads="1"/>
          </p:cNvSpPr>
          <p:nvPr userDrawn="1"/>
        </p:nvSpPr>
        <p:spPr bwMode="auto">
          <a:xfrm>
            <a:off x="35496" y="45443"/>
            <a:ext cx="395288" cy="431229"/>
          </a:xfrm>
          <a:prstGeom prst="actionButtonHome">
            <a:avLst/>
          </a:prstGeom>
          <a:ln/>
        </p:spPr>
        <p:style>
          <a:lnRef idx="1">
            <a:schemeClr val="accent3"/>
          </a:lnRef>
          <a:fillRef idx="2">
            <a:schemeClr val="accent3"/>
          </a:fillRef>
          <a:effectRef idx="1">
            <a:schemeClr val="accent3"/>
          </a:effectRef>
          <a:fontRef idx="minor">
            <a:schemeClr val="dk1"/>
          </a:fontRef>
        </p:style>
        <p:txBody>
          <a:bodyPr wrap="none" anchor="ctr"/>
          <a:lstStyle>
            <a:lvl1pPr>
              <a:defRPr sz="3200" b="1">
                <a:solidFill>
                  <a:schemeClr val="tx1"/>
                </a:solidFill>
                <a:latin typeface="Monotype Corsiva" pitchFamily="66" charset="0"/>
                <a:cs typeface="B Titr" pitchFamily="2" charset="-78"/>
              </a:defRPr>
            </a:lvl1pPr>
            <a:lvl2pPr marL="742950" indent="-285750">
              <a:defRPr sz="3200" b="1">
                <a:solidFill>
                  <a:schemeClr val="tx1"/>
                </a:solidFill>
                <a:latin typeface="Monotype Corsiva" pitchFamily="66" charset="0"/>
                <a:cs typeface="B Titr" pitchFamily="2" charset="-78"/>
              </a:defRPr>
            </a:lvl2pPr>
            <a:lvl3pPr marL="1143000" indent="-228600">
              <a:defRPr sz="3200" b="1">
                <a:solidFill>
                  <a:schemeClr val="tx1"/>
                </a:solidFill>
                <a:latin typeface="Monotype Corsiva" pitchFamily="66" charset="0"/>
                <a:cs typeface="B Titr" pitchFamily="2" charset="-78"/>
              </a:defRPr>
            </a:lvl3pPr>
            <a:lvl4pPr marL="1600200" indent="-228600">
              <a:defRPr sz="3200" b="1">
                <a:solidFill>
                  <a:schemeClr val="tx1"/>
                </a:solidFill>
                <a:latin typeface="Monotype Corsiva" pitchFamily="66" charset="0"/>
                <a:cs typeface="B Titr" pitchFamily="2" charset="-78"/>
              </a:defRPr>
            </a:lvl4pPr>
            <a:lvl5pPr marL="2057400" indent="-228600">
              <a:defRPr sz="3200" b="1">
                <a:solidFill>
                  <a:schemeClr val="tx1"/>
                </a:solidFill>
                <a:latin typeface="Monotype Corsiva" pitchFamily="66" charset="0"/>
                <a:cs typeface="B Titr" pitchFamily="2" charset="-78"/>
              </a:defRPr>
            </a:lvl5pPr>
            <a:lvl6pPr marL="2514600" indent="-228600" eaLnBrk="0" fontAlgn="base" hangingPunct="0">
              <a:spcBef>
                <a:spcPct val="0"/>
              </a:spcBef>
              <a:spcAft>
                <a:spcPct val="0"/>
              </a:spcAft>
              <a:defRPr sz="3200" b="1">
                <a:solidFill>
                  <a:schemeClr val="tx1"/>
                </a:solidFill>
                <a:latin typeface="Monotype Corsiva" pitchFamily="66" charset="0"/>
                <a:cs typeface="B Titr" pitchFamily="2" charset="-78"/>
              </a:defRPr>
            </a:lvl6pPr>
            <a:lvl7pPr marL="2971800" indent="-228600" eaLnBrk="0" fontAlgn="base" hangingPunct="0">
              <a:spcBef>
                <a:spcPct val="0"/>
              </a:spcBef>
              <a:spcAft>
                <a:spcPct val="0"/>
              </a:spcAft>
              <a:defRPr sz="3200" b="1">
                <a:solidFill>
                  <a:schemeClr val="tx1"/>
                </a:solidFill>
                <a:latin typeface="Monotype Corsiva" pitchFamily="66" charset="0"/>
                <a:cs typeface="B Titr" pitchFamily="2" charset="-78"/>
              </a:defRPr>
            </a:lvl7pPr>
            <a:lvl8pPr marL="3429000" indent="-228600" eaLnBrk="0" fontAlgn="base" hangingPunct="0">
              <a:spcBef>
                <a:spcPct val="0"/>
              </a:spcBef>
              <a:spcAft>
                <a:spcPct val="0"/>
              </a:spcAft>
              <a:defRPr sz="3200" b="1">
                <a:solidFill>
                  <a:schemeClr val="tx1"/>
                </a:solidFill>
                <a:latin typeface="Monotype Corsiva" pitchFamily="66" charset="0"/>
                <a:cs typeface="B Titr" pitchFamily="2" charset="-78"/>
              </a:defRPr>
            </a:lvl8pPr>
            <a:lvl9pPr marL="3886200" indent="-228600" eaLnBrk="0" fontAlgn="base" hangingPunct="0">
              <a:spcBef>
                <a:spcPct val="0"/>
              </a:spcBef>
              <a:spcAft>
                <a:spcPct val="0"/>
              </a:spcAft>
              <a:defRPr sz="3200" b="1">
                <a:solidFill>
                  <a:schemeClr val="tx1"/>
                </a:solidFill>
                <a:latin typeface="Monotype Corsiva" pitchFamily="66" charset="0"/>
                <a:cs typeface="B Titr" pitchFamily="2" charset="-78"/>
              </a:defRPr>
            </a:lvl9pPr>
          </a:lstStyle>
          <a:p>
            <a:pPr algn="r" rtl="1" fontAlgn="base">
              <a:spcBef>
                <a:spcPct val="0"/>
              </a:spcBef>
              <a:spcAft>
                <a:spcPct val="0"/>
              </a:spcAft>
              <a:buClr>
                <a:srgbClr val="9933FF"/>
              </a:buClr>
              <a:buFontTx/>
              <a:buChar char="•"/>
              <a:defRPr/>
            </a:pPr>
            <a:endParaRPr lang="fa-IR" altLang="en-US" dirty="0" smtClean="0">
              <a:solidFill>
                <a:srgbClr val="344D6C"/>
              </a:solidFill>
            </a:endParaRPr>
          </a:p>
        </p:txBody>
      </p:sp>
    </p:spTree>
    <p:extLst>
      <p:ext uri="{BB962C8B-B14F-4D97-AF65-F5344CB8AC3E}">
        <p14:creationId xmlns="" xmlns:p14="http://schemas.microsoft.com/office/powerpoint/2010/main" val="331139034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6" name="Slide Number Placeholder 21"/>
          <p:cNvSpPr>
            <a:spLocks noGrp="1"/>
          </p:cNvSpPr>
          <p:nvPr>
            <p:ph type="sldNum" sz="quarter" idx="12"/>
          </p:nvPr>
        </p:nvSpPr>
        <p:spPr/>
        <p:txBody>
          <a:bodyPr/>
          <a:lstStyle>
            <a:lvl1pPr>
              <a:defRPr/>
            </a:lvl1pPr>
          </a:lstStyle>
          <a:p>
            <a:pPr>
              <a:defRPr/>
            </a:pPr>
            <a:fld id="{4C775A32-C79F-44F9-9F15-F0D64006E7BC}" type="slidenum">
              <a:rPr lang="en-US">
                <a:solidFill>
                  <a:srgbClr val="FEFAC9"/>
                </a:solidFill>
              </a:rPr>
              <a:pPr>
                <a:defRPr/>
              </a:pPr>
              <a:t>‹#›</a:t>
            </a:fld>
            <a:endParaRPr lang="en-US" dirty="0">
              <a:solidFill>
                <a:srgbClr val="FEFAC9"/>
              </a:solidFill>
            </a:endParaRPr>
          </a:p>
        </p:txBody>
      </p:sp>
      <p:sp>
        <p:nvSpPr>
          <p:cNvPr id="7" name="AutoShape 22">
            <a:hlinkClick r:id="rId2" action="ppaction://hlinksldjump" highlightClick="1"/>
          </p:cNvPr>
          <p:cNvSpPr>
            <a:spLocks noChangeArrowheads="1"/>
          </p:cNvSpPr>
          <p:nvPr userDrawn="1"/>
        </p:nvSpPr>
        <p:spPr bwMode="auto">
          <a:xfrm>
            <a:off x="35496" y="45443"/>
            <a:ext cx="395288" cy="431229"/>
          </a:xfrm>
          <a:prstGeom prst="actionButtonHome">
            <a:avLst/>
          </a:prstGeom>
          <a:ln/>
        </p:spPr>
        <p:style>
          <a:lnRef idx="1">
            <a:schemeClr val="accent3"/>
          </a:lnRef>
          <a:fillRef idx="2">
            <a:schemeClr val="accent3"/>
          </a:fillRef>
          <a:effectRef idx="1">
            <a:schemeClr val="accent3"/>
          </a:effectRef>
          <a:fontRef idx="minor">
            <a:schemeClr val="dk1"/>
          </a:fontRef>
        </p:style>
        <p:txBody>
          <a:bodyPr wrap="none" anchor="ctr"/>
          <a:lstStyle>
            <a:lvl1pPr>
              <a:defRPr sz="3200" b="1">
                <a:solidFill>
                  <a:schemeClr val="tx1"/>
                </a:solidFill>
                <a:latin typeface="Monotype Corsiva" pitchFamily="66" charset="0"/>
                <a:cs typeface="B Titr" pitchFamily="2" charset="-78"/>
              </a:defRPr>
            </a:lvl1pPr>
            <a:lvl2pPr marL="742950" indent="-285750">
              <a:defRPr sz="3200" b="1">
                <a:solidFill>
                  <a:schemeClr val="tx1"/>
                </a:solidFill>
                <a:latin typeface="Monotype Corsiva" pitchFamily="66" charset="0"/>
                <a:cs typeface="B Titr" pitchFamily="2" charset="-78"/>
              </a:defRPr>
            </a:lvl2pPr>
            <a:lvl3pPr marL="1143000" indent="-228600">
              <a:defRPr sz="3200" b="1">
                <a:solidFill>
                  <a:schemeClr val="tx1"/>
                </a:solidFill>
                <a:latin typeface="Monotype Corsiva" pitchFamily="66" charset="0"/>
                <a:cs typeface="B Titr" pitchFamily="2" charset="-78"/>
              </a:defRPr>
            </a:lvl3pPr>
            <a:lvl4pPr marL="1600200" indent="-228600">
              <a:defRPr sz="3200" b="1">
                <a:solidFill>
                  <a:schemeClr val="tx1"/>
                </a:solidFill>
                <a:latin typeface="Monotype Corsiva" pitchFamily="66" charset="0"/>
                <a:cs typeface="B Titr" pitchFamily="2" charset="-78"/>
              </a:defRPr>
            </a:lvl4pPr>
            <a:lvl5pPr marL="2057400" indent="-228600">
              <a:defRPr sz="3200" b="1">
                <a:solidFill>
                  <a:schemeClr val="tx1"/>
                </a:solidFill>
                <a:latin typeface="Monotype Corsiva" pitchFamily="66" charset="0"/>
                <a:cs typeface="B Titr" pitchFamily="2" charset="-78"/>
              </a:defRPr>
            </a:lvl5pPr>
            <a:lvl6pPr marL="2514600" indent="-228600" eaLnBrk="0" fontAlgn="base" hangingPunct="0">
              <a:spcBef>
                <a:spcPct val="0"/>
              </a:spcBef>
              <a:spcAft>
                <a:spcPct val="0"/>
              </a:spcAft>
              <a:defRPr sz="3200" b="1">
                <a:solidFill>
                  <a:schemeClr val="tx1"/>
                </a:solidFill>
                <a:latin typeface="Monotype Corsiva" pitchFamily="66" charset="0"/>
                <a:cs typeface="B Titr" pitchFamily="2" charset="-78"/>
              </a:defRPr>
            </a:lvl6pPr>
            <a:lvl7pPr marL="2971800" indent="-228600" eaLnBrk="0" fontAlgn="base" hangingPunct="0">
              <a:spcBef>
                <a:spcPct val="0"/>
              </a:spcBef>
              <a:spcAft>
                <a:spcPct val="0"/>
              </a:spcAft>
              <a:defRPr sz="3200" b="1">
                <a:solidFill>
                  <a:schemeClr val="tx1"/>
                </a:solidFill>
                <a:latin typeface="Monotype Corsiva" pitchFamily="66" charset="0"/>
                <a:cs typeface="B Titr" pitchFamily="2" charset="-78"/>
              </a:defRPr>
            </a:lvl7pPr>
            <a:lvl8pPr marL="3429000" indent="-228600" eaLnBrk="0" fontAlgn="base" hangingPunct="0">
              <a:spcBef>
                <a:spcPct val="0"/>
              </a:spcBef>
              <a:spcAft>
                <a:spcPct val="0"/>
              </a:spcAft>
              <a:defRPr sz="3200" b="1">
                <a:solidFill>
                  <a:schemeClr val="tx1"/>
                </a:solidFill>
                <a:latin typeface="Monotype Corsiva" pitchFamily="66" charset="0"/>
                <a:cs typeface="B Titr" pitchFamily="2" charset="-78"/>
              </a:defRPr>
            </a:lvl8pPr>
            <a:lvl9pPr marL="3886200" indent="-228600" eaLnBrk="0" fontAlgn="base" hangingPunct="0">
              <a:spcBef>
                <a:spcPct val="0"/>
              </a:spcBef>
              <a:spcAft>
                <a:spcPct val="0"/>
              </a:spcAft>
              <a:defRPr sz="3200" b="1">
                <a:solidFill>
                  <a:schemeClr val="tx1"/>
                </a:solidFill>
                <a:latin typeface="Monotype Corsiva" pitchFamily="66" charset="0"/>
                <a:cs typeface="B Titr" pitchFamily="2" charset="-78"/>
              </a:defRPr>
            </a:lvl9pPr>
          </a:lstStyle>
          <a:p>
            <a:pPr algn="r" rtl="1" fontAlgn="base">
              <a:spcBef>
                <a:spcPct val="0"/>
              </a:spcBef>
              <a:spcAft>
                <a:spcPct val="0"/>
              </a:spcAft>
              <a:buClr>
                <a:srgbClr val="9933FF"/>
              </a:buClr>
              <a:buFontTx/>
              <a:buChar char="•"/>
              <a:defRPr/>
            </a:pPr>
            <a:endParaRPr lang="fa-IR" altLang="en-US" dirty="0" smtClean="0">
              <a:solidFill>
                <a:srgbClr val="344D6C"/>
              </a:solidFill>
            </a:endParaRPr>
          </a:p>
        </p:txBody>
      </p:sp>
    </p:spTree>
    <p:extLst>
      <p:ext uri="{BB962C8B-B14F-4D97-AF65-F5344CB8AC3E}">
        <p14:creationId xmlns="" xmlns:p14="http://schemas.microsoft.com/office/powerpoint/2010/main" val="395142741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1981200"/>
            <a:ext cx="3810000" cy="4114800"/>
          </a:xfrm>
        </p:spPr>
        <p:txBody>
          <a:bodyPr/>
          <a:lstStyle>
            <a:lvl1pPr>
              <a:defRPr/>
            </a:lvl1pPr>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1981200"/>
            <a:ext cx="3810000" cy="1981200"/>
          </a:xfrm>
        </p:spPr>
        <p:txBody>
          <a:bodyPr/>
          <a:lstStyle>
            <a:lvl1pPr>
              <a:defRPr/>
            </a:lvl1pPr>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3"/>
          </p:nvPr>
        </p:nvSpPr>
        <p:spPr>
          <a:xfrm>
            <a:off x="4648200" y="4114800"/>
            <a:ext cx="3810000" cy="1981200"/>
          </a:xfrm>
        </p:spPr>
        <p:txBody>
          <a:bodyPr/>
          <a:lstStyle>
            <a:lvl1pPr>
              <a:defRPr/>
            </a:lvl1pPr>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4"/>
          <p:cNvSpPr>
            <a:spLocks noGrp="1" noChangeArrowheads="1"/>
          </p:cNvSpPr>
          <p:nvPr>
            <p:ph type="dt" sz="half" idx="10"/>
          </p:nvPr>
        </p:nvSpPr>
        <p:spPr/>
        <p:txBody>
          <a:bodyPr/>
          <a:lstStyle>
            <a:lvl1pPr>
              <a:defRPr>
                <a:cs typeface="B Titr" panose="00000700000000000000" pitchFamily="2" charset="-78"/>
              </a:defRPr>
            </a:lvl1pPr>
          </a:lstStyle>
          <a:p>
            <a:pPr>
              <a:defRPr/>
            </a:pPr>
            <a:endParaRPr lang="en-US">
              <a:solidFill>
                <a:srgbClr val="FEFAC9"/>
              </a:solidFill>
            </a:endParaRPr>
          </a:p>
        </p:txBody>
      </p:sp>
      <p:sp>
        <p:nvSpPr>
          <p:cNvPr id="7" name="Rectangle 5"/>
          <p:cNvSpPr>
            <a:spLocks noGrp="1" noChangeArrowheads="1"/>
          </p:cNvSpPr>
          <p:nvPr>
            <p:ph type="ftr" sz="quarter" idx="11"/>
          </p:nvPr>
        </p:nvSpPr>
        <p:spPr/>
        <p:txBody>
          <a:bodyPr/>
          <a:lstStyle>
            <a:lvl1pPr>
              <a:defRPr>
                <a:cs typeface="B Titr" panose="00000700000000000000" pitchFamily="2" charset="-78"/>
              </a:defRPr>
            </a:lvl1pPr>
          </a:lstStyle>
          <a:p>
            <a:pPr>
              <a:defRPr/>
            </a:pPr>
            <a:endParaRPr lang="en-US" dirty="0">
              <a:solidFill>
                <a:srgbClr val="FEFAC9"/>
              </a:solidFill>
            </a:endParaRPr>
          </a:p>
        </p:txBody>
      </p:sp>
      <p:sp>
        <p:nvSpPr>
          <p:cNvPr id="8" name="Rectangle 6"/>
          <p:cNvSpPr>
            <a:spLocks noGrp="1" noChangeArrowheads="1"/>
          </p:cNvSpPr>
          <p:nvPr>
            <p:ph type="sldNum" sz="quarter" idx="12"/>
          </p:nvPr>
        </p:nvSpPr>
        <p:spPr/>
        <p:txBody>
          <a:bodyPr/>
          <a:lstStyle>
            <a:lvl1pPr>
              <a:defRPr>
                <a:cs typeface="B Titr" panose="00000700000000000000" pitchFamily="2" charset="-78"/>
              </a:defRPr>
            </a:lvl1pPr>
          </a:lstStyle>
          <a:p>
            <a:pPr>
              <a:defRPr/>
            </a:pPr>
            <a:fld id="{67DDCCDB-6544-4E8B-8822-1D0EAB8F1771}" type="slidenum">
              <a:rPr lang="en-US">
                <a:solidFill>
                  <a:srgbClr val="FEFAC9"/>
                </a:solidFill>
              </a:rPr>
              <a:pPr>
                <a:defRPr/>
              </a:pPr>
              <a:t>‹#›</a:t>
            </a:fld>
            <a:endParaRPr lang="en-US" dirty="0">
              <a:solidFill>
                <a:srgbClr val="FEFAC9"/>
              </a:solidFill>
            </a:endParaRPr>
          </a:p>
        </p:txBody>
      </p:sp>
      <p:sp>
        <p:nvSpPr>
          <p:cNvPr id="9" name="AutoShape 22">
            <a:hlinkClick r:id="rId2" action="ppaction://hlinksldjump" highlightClick="1"/>
          </p:cNvPr>
          <p:cNvSpPr>
            <a:spLocks noChangeArrowheads="1"/>
          </p:cNvSpPr>
          <p:nvPr userDrawn="1"/>
        </p:nvSpPr>
        <p:spPr bwMode="auto">
          <a:xfrm>
            <a:off x="35496" y="45443"/>
            <a:ext cx="395288" cy="431229"/>
          </a:xfrm>
          <a:prstGeom prst="actionButtonHome">
            <a:avLst/>
          </a:prstGeom>
          <a:ln/>
        </p:spPr>
        <p:style>
          <a:lnRef idx="1">
            <a:schemeClr val="accent3"/>
          </a:lnRef>
          <a:fillRef idx="2">
            <a:schemeClr val="accent3"/>
          </a:fillRef>
          <a:effectRef idx="1">
            <a:schemeClr val="accent3"/>
          </a:effectRef>
          <a:fontRef idx="minor">
            <a:schemeClr val="dk1"/>
          </a:fontRef>
        </p:style>
        <p:txBody>
          <a:bodyPr wrap="none" anchor="ctr"/>
          <a:lstStyle>
            <a:lvl1pPr>
              <a:defRPr sz="3200" b="1">
                <a:solidFill>
                  <a:schemeClr val="tx1"/>
                </a:solidFill>
                <a:latin typeface="Monotype Corsiva" pitchFamily="66" charset="0"/>
                <a:cs typeface="B Titr" pitchFamily="2" charset="-78"/>
              </a:defRPr>
            </a:lvl1pPr>
            <a:lvl2pPr marL="742950" indent="-285750">
              <a:defRPr sz="3200" b="1">
                <a:solidFill>
                  <a:schemeClr val="tx1"/>
                </a:solidFill>
                <a:latin typeface="Monotype Corsiva" pitchFamily="66" charset="0"/>
                <a:cs typeface="B Titr" pitchFamily="2" charset="-78"/>
              </a:defRPr>
            </a:lvl2pPr>
            <a:lvl3pPr marL="1143000" indent="-228600">
              <a:defRPr sz="3200" b="1">
                <a:solidFill>
                  <a:schemeClr val="tx1"/>
                </a:solidFill>
                <a:latin typeface="Monotype Corsiva" pitchFamily="66" charset="0"/>
                <a:cs typeface="B Titr" pitchFamily="2" charset="-78"/>
              </a:defRPr>
            </a:lvl3pPr>
            <a:lvl4pPr marL="1600200" indent="-228600">
              <a:defRPr sz="3200" b="1">
                <a:solidFill>
                  <a:schemeClr val="tx1"/>
                </a:solidFill>
                <a:latin typeface="Monotype Corsiva" pitchFamily="66" charset="0"/>
                <a:cs typeface="B Titr" pitchFamily="2" charset="-78"/>
              </a:defRPr>
            </a:lvl4pPr>
            <a:lvl5pPr marL="2057400" indent="-228600">
              <a:defRPr sz="3200" b="1">
                <a:solidFill>
                  <a:schemeClr val="tx1"/>
                </a:solidFill>
                <a:latin typeface="Monotype Corsiva" pitchFamily="66" charset="0"/>
                <a:cs typeface="B Titr" pitchFamily="2" charset="-78"/>
              </a:defRPr>
            </a:lvl5pPr>
            <a:lvl6pPr marL="2514600" indent="-228600" eaLnBrk="0" fontAlgn="base" hangingPunct="0">
              <a:spcBef>
                <a:spcPct val="0"/>
              </a:spcBef>
              <a:spcAft>
                <a:spcPct val="0"/>
              </a:spcAft>
              <a:defRPr sz="3200" b="1">
                <a:solidFill>
                  <a:schemeClr val="tx1"/>
                </a:solidFill>
                <a:latin typeface="Monotype Corsiva" pitchFamily="66" charset="0"/>
                <a:cs typeface="B Titr" pitchFamily="2" charset="-78"/>
              </a:defRPr>
            </a:lvl6pPr>
            <a:lvl7pPr marL="2971800" indent="-228600" eaLnBrk="0" fontAlgn="base" hangingPunct="0">
              <a:spcBef>
                <a:spcPct val="0"/>
              </a:spcBef>
              <a:spcAft>
                <a:spcPct val="0"/>
              </a:spcAft>
              <a:defRPr sz="3200" b="1">
                <a:solidFill>
                  <a:schemeClr val="tx1"/>
                </a:solidFill>
                <a:latin typeface="Monotype Corsiva" pitchFamily="66" charset="0"/>
                <a:cs typeface="B Titr" pitchFamily="2" charset="-78"/>
              </a:defRPr>
            </a:lvl7pPr>
            <a:lvl8pPr marL="3429000" indent="-228600" eaLnBrk="0" fontAlgn="base" hangingPunct="0">
              <a:spcBef>
                <a:spcPct val="0"/>
              </a:spcBef>
              <a:spcAft>
                <a:spcPct val="0"/>
              </a:spcAft>
              <a:defRPr sz="3200" b="1">
                <a:solidFill>
                  <a:schemeClr val="tx1"/>
                </a:solidFill>
                <a:latin typeface="Monotype Corsiva" pitchFamily="66" charset="0"/>
                <a:cs typeface="B Titr" pitchFamily="2" charset="-78"/>
              </a:defRPr>
            </a:lvl8pPr>
            <a:lvl9pPr marL="3886200" indent="-228600" eaLnBrk="0" fontAlgn="base" hangingPunct="0">
              <a:spcBef>
                <a:spcPct val="0"/>
              </a:spcBef>
              <a:spcAft>
                <a:spcPct val="0"/>
              </a:spcAft>
              <a:defRPr sz="3200" b="1">
                <a:solidFill>
                  <a:schemeClr val="tx1"/>
                </a:solidFill>
                <a:latin typeface="Monotype Corsiva" pitchFamily="66" charset="0"/>
                <a:cs typeface="B Titr" pitchFamily="2" charset="-78"/>
              </a:defRPr>
            </a:lvl9pPr>
          </a:lstStyle>
          <a:p>
            <a:pPr algn="r" rtl="1" fontAlgn="base">
              <a:spcBef>
                <a:spcPct val="0"/>
              </a:spcBef>
              <a:spcAft>
                <a:spcPct val="0"/>
              </a:spcAft>
              <a:buClr>
                <a:srgbClr val="9933FF"/>
              </a:buClr>
              <a:buFontTx/>
              <a:buChar char="•"/>
              <a:defRPr/>
            </a:pPr>
            <a:endParaRPr lang="fa-IR" altLang="en-US" dirty="0" smtClean="0">
              <a:solidFill>
                <a:srgbClr val="344D6C"/>
              </a:solidFill>
            </a:endParaRPr>
          </a:p>
        </p:txBody>
      </p:sp>
    </p:spTree>
    <p:extLst>
      <p:ext uri="{BB962C8B-B14F-4D97-AF65-F5344CB8AC3E}">
        <p14:creationId xmlns="" xmlns:p14="http://schemas.microsoft.com/office/powerpoint/2010/main" val="121193169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solidFill>
                <a:srgbClr val="FEFAC9"/>
              </a:solidFill>
            </a:endParaRPr>
          </a:p>
        </p:txBody>
      </p:sp>
      <p:sp>
        <p:nvSpPr>
          <p:cNvPr id="5" name="Footer Placeholder 4"/>
          <p:cNvSpPr>
            <a:spLocks noGrp="1"/>
          </p:cNvSpPr>
          <p:nvPr>
            <p:ph type="ftr" sz="quarter" idx="11"/>
          </p:nvPr>
        </p:nvSpPr>
        <p:spPr/>
        <p:txBody>
          <a:bodyPr/>
          <a:lstStyle/>
          <a:p>
            <a:pPr>
              <a:defRPr/>
            </a:pPr>
            <a:endParaRPr lang="en-US">
              <a:solidFill>
                <a:srgbClr val="FEFAC9"/>
              </a:solidFill>
            </a:endParaRPr>
          </a:p>
        </p:txBody>
      </p:sp>
      <p:sp>
        <p:nvSpPr>
          <p:cNvPr id="6" name="Slide Number Placeholder 5"/>
          <p:cNvSpPr>
            <a:spLocks noGrp="1"/>
          </p:cNvSpPr>
          <p:nvPr>
            <p:ph type="sldNum" sz="quarter" idx="12"/>
          </p:nvPr>
        </p:nvSpPr>
        <p:spPr/>
        <p:txBody>
          <a:bodyPr/>
          <a:lstStyle/>
          <a:p>
            <a:pPr>
              <a:defRPr/>
            </a:pPr>
            <a:fld id="{6F4461B0-841D-4CE3-BFE9-E7DAD4843F52}" type="slidenum">
              <a:rPr lang="en-US" smtClean="0">
                <a:solidFill>
                  <a:srgbClr val="FEFAC9"/>
                </a:solidFill>
              </a:rPr>
              <a:pPr>
                <a:defRPr/>
              </a:pPr>
              <a:t>‹#›</a:t>
            </a:fld>
            <a:endParaRPr lang="en-US" dirty="0">
              <a:solidFill>
                <a:srgbClr val="FEFAC9"/>
              </a:solidFill>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6334315"/>
            <a:ext cx="9144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 xmlns:p14="http://schemas.microsoft.com/office/powerpoint/2010/main" val="271346203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FEFAC9"/>
              </a:solidFill>
            </a:endParaRPr>
          </a:p>
        </p:txBody>
      </p:sp>
      <p:sp>
        <p:nvSpPr>
          <p:cNvPr id="5" name="Footer Placeholder 4"/>
          <p:cNvSpPr>
            <a:spLocks noGrp="1"/>
          </p:cNvSpPr>
          <p:nvPr>
            <p:ph type="ftr" sz="quarter" idx="11"/>
          </p:nvPr>
        </p:nvSpPr>
        <p:spPr/>
        <p:txBody>
          <a:bodyPr/>
          <a:lstStyle/>
          <a:p>
            <a:pPr>
              <a:defRPr/>
            </a:pPr>
            <a:endParaRPr lang="en-US">
              <a:solidFill>
                <a:srgbClr val="FEFAC9"/>
              </a:solidFill>
            </a:endParaRPr>
          </a:p>
        </p:txBody>
      </p:sp>
      <p:sp>
        <p:nvSpPr>
          <p:cNvPr id="6" name="Slide Number Placeholder 5"/>
          <p:cNvSpPr>
            <a:spLocks noGrp="1"/>
          </p:cNvSpPr>
          <p:nvPr>
            <p:ph type="sldNum" sz="quarter" idx="12"/>
          </p:nvPr>
        </p:nvSpPr>
        <p:spPr/>
        <p:txBody>
          <a:bodyPr/>
          <a:lstStyle/>
          <a:p>
            <a:pPr>
              <a:defRPr/>
            </a:pPr>
            <a:fld id="{BD7BD2E7-6126-4428-A607-A46EFA5692FD}" type="slidenum">
              <a:rPr lang="en-US" smtClean="0">
                <a:solidFill>
                  <a:srgbClr val="FEFAC9"/>
                </a:solidFill>
              </a:rPr>
              <a:pPr>
                <a:defRPr/>
              </a:pPr>
              <a:t>‹#›</a:t>
            </a:fld>
            <a:endParaRPr lang="en-US" dirty="0">
              <a:solidFill>
                <a:srgbClr val="FEFAC9"/>
              </a:solidFill>
            </a:endParaRPr>
          </a:p>
        </p:txBody>
      </p:sp>
    </p:spTree>
    <p:extLst>
      <p:ext uri="{BB962C8B-B14F-4D97-AF65-F5344CB8AC3E}">
        <p14:creationId xmlns="" xmlns:p14="http://schemas.microsoft.com/office/powerpoint/2010/main" val="209454846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srgbClr val="FEFAC9"/>
              </a:solidFill>
            </a:endParaRPr>
          </a:p>
        </p:txBody>
      </p:sp>
      <p:sp>
        <p:nvSpPr>
          <p:cNvPr id="5" name="Footer Placeholder 4"/>
          <p:cNvSpPr>
            <a:spLocks noGrp="1"/>
          </p:cNvSpPr>
          <p:nvPr>
            <p:ph type="ftr" sz="quarter" idx="11"/>
          </p:nvPr>
        </p:nvSpPr>
        <p:spPr/>
        <p:txBody>
          <a:bodyPr/>
          <a:lstStyle/>
          <a:p>
            <a:pPr>
              <a:defRPr/>
            </a:pPr>
            <a:endParaRPr lang="en-US">
              <a:solidFill>
                <a:srgbClr val="FEFAC9"/>
              </a:solidFill>
            </a:endParaRPr>
          </a:p>
        </p:txBody>
      </p:sp>
      <p:sp>
        <p:nvSpPr>
          <p:cNvPr id="6" name="Slide Number Placeholder 5"/>
          <p:cNvSpPr>
            <a:spLocks noGrp="1"/>
          </p:cNvSpPr>
          <p:nvPr>
            <p:ph type="sldNum" sz="quarter" idx="12"/>
          </p:nvPr>
        </p:nvSpPr>
        <p:spPr/>
        <p:txBody>
          <a:bodyPr/>
          <a:lstStyle/>
          <a:p>
            <a:pPr>
              <a:defRPr/>
            </a:pPr>
            <a:fld id="{9B5E60FF-FC7E-4784-9C76-EA1BEC421870}" type="slidenum">
              <a:rPr lang="en-US" smtClean="0">
                <a:solidFill>
                  <a:srgbClr val="FEFAC9"/>
                </a:solidFill>
              </a:rPr>
              <a:pPr>
                <a:defRPr/>
              </a:pPr>
              <a:t>‹#›</a:t>
            </a:fld>
            <a:endParaRPr lang="en-US" dirty="0">
              <a:solidFill>
                <a:srgbClr val="FEFAC9"/>
              </a:solidFill>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6334315"/>
            <a:ext cx="9144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 xmlns:p14="http://schemas.microsoft.com/office/powerpoint/2010/main" val="333519366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solidFill>
                <a:srgbClr val="FEFAC9"/>
              </a:solidFill>
            </a:endParaRPr>
          </a:p>
        </p:txBody>
      </p:sp>
      <p:sp>
        <p:nvSpPr>
          <p:cNvPr id="6" name="Footer Placeholder 5"/>
          <p:cNvSpPr>
            <a:spLocks noGrp="1"/>
          </p:cNvSpPr>
          <p:nvPr>
            <p:ph type="ftr" sz="quarter" idx="11"/>
          </p:nvPr>
        </p:nvSpPr>
        <p:spPr/>
        <p:txBody>
          <a:bodyPr/>
          <a:lstStyle/>
          <a:p>
            <a:pPr>
              <a:defRPr/>
            </a:pPr>
            <a:endParaRPr lang="en-US">
              <a:solidFill>
                <a:srgbClr val="FEFAC9"/>
              </a:solidFill>
            </a:endParaRPr>
          </a:p>
        </p:txBody>
      </p:sp>
      <p:sp>
        <p:nvSpPr>
          <p:cNvPr id="7" name="Slide Number Placeholder 6"/>
          <p:cNvSpPr>
            <a:spLocks noGrp="1"/>
          </p:cNvSpPr>
          <p:nvPr>
            <p:ph type="sldNum" sz="quarter" idx="12"/>
          </p:nvPr>
        </p:nvSpPr>
        <p:spPr/>
        <p:txBody>
          <a:bodyPr/>
          <a:lstStyle/>
          <a:p>
            <a:pPr>
              <a:defRPr/>
            </a:pPr>
            <a:fld id="{67FC56E1-AD6B-4213-8459-67120A51D7AE}" type="slidenum">
              <a:rPr lang="en-US" smtClean="0">
                <a:solidFill>
                  <a:srgbClr val="FEFAC9"/>
                </a:solidFill>
              </a:rPr>
              <a:pPr>
                <a:defRPr/>
              </a:pPr>
              <a:t>‹#›</a:t>
            </a:fld>
            <a:endParaRPr lang="en-US" dirty="0">
              <a:solidFill>
                <a:srgbClr val="FEFAC9"/>
              </a:solidFill>
            </a:endParaRPr>
          </a:p>
        </p:txBody>
      </p:sp>
    </p:spTree>
    <p:extLst>
      <p:ext uri="{BB962C8B-B14F-4D97-AF65-F5344CB8AC3E}">
        <p14:creationId xmlns="" xmlns:p14="http://schemas.microsoft.com/office/powerpoint/2010/main" val="265340686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solidFill>
                <a:srgbClr val="FEFAC9"/>
              </a:solidFill>
            </a:endParaRPr>
          </a:p>
        </p:txBody>
      </p:sp>
      <p:sp>
        <p:nvSpPr>
          <p:cNvPr id="8" name="Footer Placeholder 7"/>
          <p:cNvSpPr>
            <a:spLocks noGrp="1"/>
          </p:cNvSpPr>
          <p:nvPr>
            <p:ph type="ftr" sz="quarter" idx="11"/>
          </p:nvPr>
        </p:nvSpPr>
        <p:spPr/>
        <p:txBody>
          <a:bodyPr/>
          <a:lstStyle/>
          <a:p>
            <a:pPr>
              <a:defRPr/>
            </a:pPr>
            <a:endParaRPr lang="en-US">
              <a:solidFill>
                <a:srgbClr val="FEFAC9"/>
              </a:solidFill>
            </a:endParaRPr>
          </a:p>
        </p:txBody>
      </p:sp>
      <p:sp>
        <p:nvSpPr>
          <p:cNvPr id="9" name="Slide Number Placeholder 8"/>
          <p:cNvSpPr>
            <a:spLocks noGrp="1"/>
          </p:cNvSpPr>
          <p:nvPr>
            <p:ph type="sldNum" sz="quarter" idx="12"/>
          </p:nvPr>
        </p:nvSpPr>
        <p:spPr/>
        <p:txBody>
          <a:bodyPr/>
          <a:lstStyle/>
          <a:p>
            <a:pPr>
              <a:defRPr/>
            </a:pPr>
            <a:fld id="{482A2453-D93C-4292-9C3C-3C993561A657}" type="slidenum">
              <a:rPr lang="en-US" smtClean="0">
                <a:solidFill>
                  <a:srgbClr val="FEFAC9"/>
                </a:solidFill>
              </a:rPr>
              <a:pPr>
                <a:defRPr/>
              </a:pPr>
              <a:t>‹#›</a:t>
            </a:fld>
            <a:endParaRPr lang="en-US" dirty="0">
              <a:solidFill>
                <a:srgbClr val="FEFAC9"/>
              </a:solidFill>
            </a:endParaRPr>
          </a:p>
        </p:txBody>
      </p:sp>
    </p:spTree>
    <p:extLst>
      <p:ext uri="{BB962C8B-B14F-4D97-AF65-F5344CB8AC3E}">
        <p14:creationId xmlns="" xmlns:p14="http://schemas.microsoft.com/office/powerpoint/2010/main" val="28796855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solidFill>
                <a:srgbClr val="FEFAC9"/>
              </a:solidFill>
            </a:endParaRPr>
          </a:p>
        </p:txBody>
      </p:sp>
      <p:sp>
        <p:nvSpPr>
          <p:cNvPr id="4" name="Footer Placeholder 3"/>
          <p:cNvSpPr>
            <a:spLocks noGrp="1"/>
          </p:cNvSpPr>
          <p:nvPr>
            <p:ph type="ftr" sz="quarter" idx="11"/>
          </p:nvPr>
        </p:nvSpPr>
        <p:spPr/>
        <p:txBody>
          <a:bodyPr/>
          <a:lstStyle/>
          <a:p>
            <a:pPr>
              <a:defRPr/>
            </a:pPr>
            <a:endParaRPr lang="en-US">
              <a:solidFill>
                <a:srgbClr val="FEFAC9"/>
              </a:solidFill>
            </a:endParaRPr>
          </a:p>
        </p:txBody>
      </p:sp>
      <p:sp>
        <p:nvSpPr>
          <p:cNvPr id="5" name="Slide Number Placeholder 4"/>
          <p:cNvSpPr>
            <a:spLocks noGrp="1"/>
          </p:cNvSpPr>
          <p:nvPr>
            <p:ph type="sldNum" sz="quarter" idx="12"/>
          </p:nvPr>
        </p:nvSpPr>
        <p:spPr/>
        <p:txBody>
          <a:bodyPr/>
          <a:lstStyle/>
          <a:p>
            <a:pPr>
              <a:defRPr/>
            </a:pPr>
            <a:fld id="{F533DBED-7216-44CD-B879-801F67D7375B}" type="slidenum">
              <a:rPr lang="en-US" smtClean="0">
                <a:solidFill>
                  <a:srgbClr val="FEFAC9"/>
                </a:solidFill>
              </a:rPr>
              <a:pPr>
                <a:defRPr/>
              </a:pPr>
              <a:t>‹#›</a:t>
            </a:fld>
            <a:endParaRPr lang="en-US" dirty="0">
              <a:solidFill>
                <a:srgbClr val="FEFAC9"/>
              </a:solidFill>
            </a:endParaRPr>
          </a:p>
        </p:txBody>
      </p:sp>
    </p:spTree>
    <p:extLst>
      <p:ext uri="{BB962C8B-B14F-4D97-AF65-F5344CB8AC3E}">
        <p14:creationId xmlns="" xmlns:p14="http://schemas.microsoft.com/office/powerpoint/2010/main" val="416609493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solidFill>
                <a:srgbClr val="FEFAC9"/>
              </a:solidFill>
            </a:endParaRPr>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solidFill>
                <a:srgbClr val="FEFAC9"/>
              </a:solidFill>
            </a:endParaRPr>
          </a:p>
        </p:txBody>
      </p:sp>
      <p:sp>
        <p:nvSpPr>
          <p:cNvPr id="9" name="Slide Number Placeholder 8"/>
          <p:cNvSpPr>
            <a:spLocks noGrp="1"/>
          </p:cNvSpPr>
          <p:nvPr>
            <p:ph type="sldNum" sz="quarter" idx="12"/>
          </p:nvPr>
        </p:nvSpPr>
        <p:spPr/>
        <p:txBody>
          <a:bodyPr/>
          <a:lstStyle/>
          <a:p>
            <a:pPr>
              <a:defRPr/>
            </a:pPr>
            <a:fld id="{A281DDB9-011B-44CF-BB59-AFCD199ACB99}" type="slidenum">
              <a:rPr lang="en-US" smtClean="0">
                <a:solidFill>
                  <a:srgbClr val="FEFAC9"/>
                </a:solidFill>
              </a:rPr>
              <a:pPr>
                <a:defRPr/>
              </a:pPr>
              <a:t>‹#›</a:t>
            </a:fld>
            <a:endParaRPr lang="en-US" dirty="0">
              <a:solidFill>
                <a:srgbClr val="FEFAC9"/>
              </a:solidFill>
            </a:endParaRPr>
          </a:p>
        </p:txBody>
      </p:sp>
    </p:spTree>
    <p:extLst>
      <p:ext uri="{BB962C8B-B14F-4D97-AF65-F5344CB8AC3E}">
        <p14:creationId xmlns="" xmlns:p14="http://schemas.microsoft.com/office/powerpoint/2010/main" val="279598152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lvl2pPr>
              <a:defRPr>
                <a:solidFill>
                  <a:schemeClr val="accent4">
                    <a:lumMod val="50000"/>
                  </a:schemeClr>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level</a:t>
            </a:r>
          </a:p>
          <a:p>
            <a:pPr lvl="4"/>
            <a:r>
              <a:rPr lang="en-US" dirty="0" err="1" smtClean="0"/>
              <a:t>FiftFourth</a:t>
            </a:r>
            <a:r>
              <a:rPr lang="en-US" dirty="0" smtClean="0"/>
              <a:t> h level</a:t>
            </a:r>
            <a:endParaRPr lang="en-US" dirty="0"/>
          </a:p>
        </p:txBody>
      </p:sp>
      <p:sp>
        <p:nvSpPr>
          <p:cNvPr id="17" name="Title 16"/>
          <p:cNvSpPr>
            <a:spLocks noGrp="1"/>
          </p:cNvSpPr>
          <p:nvPr>
            <p:ph type="title"/>
          </p:nvPr>
        </p:nvSpPr>
        <p:spPr/>
        <p:txBody>
          <a:bodyPr rtlCol="0"/>
          <a:lstStyle/>
          <a:p>
            <a:r>
              <a:rPr lang="en-US" dirty="0" smtClean="0"/>
              <a:t>Click to edit Master title style</a:t>
            </a:r>
            <a:endParaRPr lang="en-US" dirty="0"/>
          </a:p>
        </p:txBody>
      </p:sp>
      <p:sp>
        <p:nvSpPr>
          <p:cNvPr id="5" name="Date Placeholder 23"/>
          <p:cNvSpPr>
            <a:spLocks noGrp="1"/>
          </p:cNvSpPr>
          <p:nvPr>
            <p:ph type="dt" sz="half" idx="10"/>
          </p:nvPr>
        </p:nvSpPr>
        <p:spPr/>
        <p:txBody>
          <a:bodyPr/>
          <a:lstStyle>
            <a:lvl1pPr>
              <a:defRPr>
                <a:cs typeface="B Titr" pitchFamily="2" charset="-78"/>
              </a:defRPr>
            </a:lvl1pPr>
          </a:lstStyle>
          <a:p>
            <a:pPr>
              <a:defRPr/>
            </a:pPr>
            <a:endParaRPr lang="en-US">
              <a:solidFill>
                <a:srgbClr val="FEFAC9"/>
              </a:solidFill>
            </a:endParaRPr>
          </a:p>
        </p:txBody>
      </p:sp>
      <p:sp>
        <p:nvSpPr>
          <p:cNvPr id="6" name="Footer Placeholder 9"/>
          <p:cNvSpPr>
            <a:spLocks noGrp="1"/>
          </p:cNvSpPr>
          <p:nvPr>
            <p:ph type="ftr" sz="quarter" idx="11"/>
          </p:nvPr>
        </p:nvSpPr>
        <p:spPr/>
        <p:txBody>
          <a:bodyPr/>
          <a:lstStyle>
            <a:lvl1pPr>
              <a:defRPr>
                <a:cs typeface="B Titr" pitchFamily="2" charset="-78"/>
              </a:defRPr>
            </a:lvl1pPr>
          </a:lstStyle>
          <a:p>
            <a:pPr>
              <a:defRPr/>
            </a:pPr>
            <a:endParaRPr lang="en-US">
              <a:solidFill>
                <a:srgbClr val="FEFAC9"/>
              </a:solidFill>
            </a:endParaRPr>
          </a:p>
        </p:txBody>
      </p:sp>
      <p:sp>
        <p:nvSpPr>
          <p:cNvPr id="7" name="Slide Number Placeholder 21"/>
          <p:cNvSpPr>
            <a:spLocks noGrp="1"/>
          </p:cNvSpPr>
          <p:nvPr>
            <p:ph type="sldNum" sz="quarter" idx="12"/>
          </p:nvPr>
        </p:nvSpPr>
        <p:spPr/>
        <p:txBody>
          <a:bodyPr/>
          <a:lstStyle>
            <a:lvl1pPr>
              <a:defRPr>
                <a:cs typeface="B Titr" pitchFamily="2" charset="-78"/>
              </a:defRPr>
            </a:lvl1pPr>
          </a:lstStyle>
          <a:p>
            <a:pPr>
              <a:defRPr/>
            </a:pPr>
            <a:fld id="{BD7BD2E7-6126-4428-A607-A46EFA5692FD}" type="slidenum">
              <a:rPr lang="en-US">
                <a:solidFill>
                  <a:srgbClr val="FEFAC9"/>
                </a:solidFill>
              </a:rPr>
              <a:pPr>
                <a:defRPr/>
              </a:pPr>
              <a:t>‹#›</a:t>
            </a:fld>
            <a:endParaRPr lang="en-US" dirty="0">
              <a:solidFill>
                <a:srgbClr val="FEFAC9"/>
              </a:solidFill>
            </a:endParaRPr>
          </a:p>
        </p:txBody>
      </p:sp>
    </p:spTree>
    <p:extLst>
      <p:ext uri="{BB962C8B-B14F-4D97-AF65-F5344CB8AC3E}">
        <p14:creationId xmlns="" xmlns:p14="http://schemas.microsoft.com/office/powerpoint/2010/main" val="335930161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endParaRPr lang="en-US">
              <a:solidFill>
                <a:srgbClr val="FEFAC9"/>
              </a:solidFill>
            </a:endParaRP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US">
              <a:solidFill>
                <a:srgbClr val="FEFAC9"/>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12B9AF0D-0D6A-41C9-B1FE-F1360B02A030}" type="slidenum">
              <a:rPr lang="en-US" smtClean="0">
                <a:solidFill>
                  <a:srgbClr val="FEFAC9"/>
                </a:solidFill>
              </a:rPr>
              <a:pPr>
                <a:defRPr/>
              </a:pPr>
              <a:t>‹#›</a:t>
            </a:fld>
            <a:endParaRPr lang="en-US" dirty="0">
              <a:solidFill>
                <a:srgbClr val="FEFAC9"/>
              </a:solidFill>
            </a:endParaRPr>
          </a:p>
        </p:txBody>
      </p:sp>
    </p:spTree>
    <p:extLst>
      <p:ext uri="{BB962C8B-B14F-4D97-AF65-F5344CB8AC3E}">
        <p14:creationId xmlns="" xmlns:p14="http://schemas.microsoft.com/office/powerpoint/2010/main" val="64963514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FEFAC9"/>
              </a:solidFill>
            </a:endParaRPr>
          </a:p>
        </p:txBody>
      </p:sp>
      <p:sp>
        <p:nvSpPr>
          <p:cNvPr id="6" name="Footer Placeholder 5"/>
          <p:cNvSpPr>
            <a:spLocks noGrp="1"/>
          </p:cNvSpPr>
          <p:nvPr>
            <p:ph type="ftr" sz="quarter" idx="11"/>
          </p:nvPr>
        </p:nvSpPr>
        <p:spPr/>
        <p:txBody>
          <a:bodyPr/>
          <a:lstStyle/>
          <a:p>
            <a:pPr>
              <a:defRPr/>
            </a:pPr>
            <a:endParaRPr lang="en-US">
              <a:solidFill>
                <a:srgbClr val="FEFAC9"/>
              </a:solidFill>
            </a:endParaRPr>
          </a:p>
        </p:txBody>
      </p:sp>
      <p:sp>
        <p:nvSpPr>
          <p:cNvPr id="7" name="Slide Number Placeholder 6"/>
          <p:cNvSpPr>
            <a:spLocks noGrp="1"/>
          </p:cNvSpPr>
          <p:nvPr>
            <p:ph type="sldNum" sz="quarter" idx="12"/>
          </p:nvPr>
        </p:nvSpPr>
        <p:spPr/>
        <p:txBody>
          <a:bodyPr/>
          <a:lstStyle/>
          <a:p>
            <a:pPr>
              <a:defRPr/>
            </a:pPr>
            <a:fld id="{C3B69D9A-215F-4DAB-A880-0D52FD7A19ED}" type="slidenum">
              <a:rPr lang="en-US" smtClean="0">
                <a:solidFill>
                  <a:srgbClr val="FEFAC9"/>
                </a:solidFill>
              </a:rPr>
              <a:pPr>
                <a:defRPr/>
              </a:pPr>
              <a:t>‹#›</a:t>
            </a:fld>
            <a:endParaRPr lang="en-US" dirty="0">
              <a:solidFill>
                <a:srgbClr val="FEFAC9"/>
              </a:solidFill>
            </a:endParaRPr>
          </a:p>
        </p:txBody>
      </p:sp>
    </p:spTree>
    <p:extLst>
      <p:ext uri="{BB962C8B-B14F-4D97-AF65-F5344CB8AC3E}">
        <p14:creationId xmlns="" xmlns:p14="http://schemas.microsoft.com/office/powerpoint/2010/main" val="222130986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FEFAC9"/>
              </a:solidFill>
            </a:endParaRPr>
          </a:p>
        </p:txBody>
      </p:sp>
      <p:sp>
        <p:nvSpPr>
          <p:cNvPr id="5" name="Footer Placeholder 4"/>
          <p:cNvSpPr>
            <a:spLocks noGrp="1"/>
          </p:cNvSpPr>
          <p:nvPr>
            <p:ph type="ftr" sz="quarter" idx="11"/>
          </p:nvPr>
        </p:nvSpPr>
        <p:spPr/>
        <p:txBody>
          <a:bodyPr/>
          <a:lstStyle/>
          <a:p>
            <a:pPr>
              <a:defRPr/>
            </a:pPr>
            <a:endParaRPr lang="en-US">
              <a:solidFill>
                <a:srgbClr val="FEFAC9"/>
              </a:solidFill>
            </a:endParaRPr>
          </a:p>
        </p:txBody>
      </p:sp>
      <p:sp>
        <p:nvSpPr>
          <p:cNvPr id="6" name="Slide Number Placeholder 5"/>
          <p:cNvSpPr>
            <a:spLocks noGrp="1"/>
          </p:cNvSpPr>
          <p:nvPr>
            <p:ph type="sldNum" sz="quarter" idx="12"/>
          </p:nvPr>
        </p:nvSpPr>
        <p:spPr/>
        <p:txBody>
          <a:bodyPr/>
          <a:lstStyle/>
          <a:p>
            <a:pPr>
              <a:defRPr/>
            </a:pPr>
            <a:fld id="{79B95DC9-0526-4C62-91EA-F114D290A945}" type="slidenum">
              <a:rPr lang="en-US" smtClean="0">
                <a:solidFill>
                  <a:srgbClr val="FEFAC9"/>
                </a:solidFill>
              </a:rPr>
              <a:pPr>
                <a:defRPr/>
              </a:pPr>
              <a:t>‹#›</a:t>
            </a:fld>
            <a:endParaRPr lang="en-US" dirty="0">
              <a:solidFill>
                <a:srgbClr val="FEFAC9"/>
              </a:solidFill>
            </a:endParaRPr>
          </a:p>
        </p:txBody>
      </p:sp>
      <p:sp>
        <p:nvSpPr>
          <p:cNvPr id="7" name="AutoShape 22">
            <a:hlinkClick r:id="rId2" action="ppaction://hlinksldjump" highlightClick="1"/>
          </p:cNvPr>
          <p:cNvSpPr>
            <a:spLocks noChangeArrowheads="1"/>
          </p:cNvSpPr>
          <p:nvPr userDrawn="1"/>
        </p:nvSpPr>
        <p:spPr bwMode="auto">
          <a:xfrm>
            <a:off x="35496" y="45443"/>
            <a:ext cx="395288" cy="431229"/>
          </a:xfrm>
          <a:prstGeom prst="actionButtonHome">
            <a:avLst/>
          </a:prstGeom>
          <a:ln/>
        </p:spPr>
        <p:style>
          <a:lnRef idx="1">
            <a:schemeClr val="accent3"/>
          </a:lnRef>
          <a:fillRef idx="2">
            <a:schemeClr val="accent3"/>
          </a:fillRef>
          <a:effectRef idx="1">
            <a:schemeClr val="accent3"/>
          </a:effectRef>
          <a:fontRef idx="minor">
            <a:schemeClr val="dk1"/>
          </a:fontRef>
        </p:style>
        <p:txBody>
          <a:bodyPr wrap="none" anchor="ctr"/>
          <a:lstStyle>
            <a:lvl1pPr>
              <a:defRPr sz="3200" b="1">
                <a:solidFill>
                  <a:schemeClr val="tx1"/>
                </a:solidFill>
                <a:latin typeface="Monotype Corsiva" pitchFamily="66" charset="0"/>
                <a:cs typeface="B Titr" pitchFamily="2" charset="-78"/>
              </a:defRPr>
            </a:lvl1pPr>
            <a:lvl2pPr marL="742950" indent="-285750">
              <a:defRPr sz="3200" b="1">
                <a:solidFill>
                  <a:schemeClr val="tx1"/>
                </a:solidFill>
                <a:latin typeface="Monotype Corsiva" pitchFamily="66" charset="0"/>
                <a:cs typeface="B Titr" pitchFamily="2" charset="-78"/>
              </a:defRPr>
            </a:lvl2pPr>
            <a:lvl3pPr marL="1143000" indent="-228600">
              <a:defRPr sz="3200" b="1">
                <a:solidFill>
                  <a:schemeClr val="tx1"/>
                </a:solidFill>
                <a:latin typeface="Monotype Corsiva" pitchFamily="66" charset="0"/>
                <a:cs typeface="B Titr" pitchFamily="2" charset="-78"/>
              </a:defRPr>
            </a:lvl3pPr>
            <a:lvl4pPr marL="1600200" indent="-228600">
              <a:defRPr sz="3200" b="1">
                <a:solidFill>
                  <a:schemeClr val="tx1"/>
                </a:solidFill>
                <a:latin typeface="Monotype Corsiva" pitchFamily="66" charset="0"/>
                <a:cs typeface="B Titr" pitchFamily="2" charset="-78"/>
              </a:defRPr>
            </a:lvl4pPr>
            <a:lvl5pPr marL="2057400" indent="-228600">
              <a:defRPr sz="3200" b="1">
                <a:solidFill>
                  <a:schemeClr val="tx1"/>
                </a:solidFill>
                <a:latin typeface="Monotype Corsiva" pitchFamily="66" charset="0"/>
                <a:cs typeface="B Titr" pitchFamily="2" charset="-78"/>
              </a:defRPr>
            </a:lvl5pPr>
            <a:lvl6pPr marL="2514600" indent="-228600" eaLnBrk="0" fontAlgn="base" hangingPunct="0">
              <a:spcBef>
                <a:spcPct val="0"/>
              </a:spcBef>
              <a:spcAft>
                <a:spcPct val="0"/>
              </a:spcAft>
              <a:defRPr sz="3200" b="1">
                <a:solidFill>
                  <a:schemeClr val="tx1"/>
                </a:solidFill>
                <a:latin typeface="Monotype Corsiva" pitchFamily="66" charset="0"/>
                <a:cs typeface="B Titr" pitchFamily="2" charset="-78"/>
              </a:defRPr>
            </a:lvl6pPr>
            <a:lvl7pPr marL="2971800" indent="-228600" eaLnBrk="0" fontAlgn="base" hangingPunct="0">
              <a:spcBef>
                <a:spcPct val="0"/>
              </a:spcBef>
              <a:spcAft>
                <a:spcPct val="0"/>
              </a:spcAft>
              <a:defRPr sz="3200" b="1">
                <a:solidFill>
                  <a:schemeClr val="tx1"/>
                </a:solidFill>
                <a:latin typeface="Monotype Corsiva" pitchFamily="66" charset="0"/>
                <a:cs typeface="B Titr" pitchFamily="2" charset="-78"/>
              </a:defRPr>
            </a:lvl7pPr>
            <a:lvl8pPr marL="3429000" indent="-228600" eaLnBrk="0" fontAlgn="base" hangingPunct="0">
              <a:spcBef>
                <a:spcPct val="0"/>
              </a:spcBef>
              <a:spcAft>
                <a:spcPct val="0"/>
              </a:spcAft>
              <a:defRPr sz="3200" b="1">
                <a:solidFill>
                  <a:schemeClr val="tx1"/>
                </a:solidFill>
                <a:latin typeface="Monotype Corsiva" pitchFamily="66" charset="0"/>
                <a:cs typeface="B Titr" pitchFamily="2" charset="-78"/>
              </a:defRPr>
            </a:lvl8pPr>
            <a:lvl9pPr marL="3886200" indent="-228600" eaLnBrk="0" fontAlgn="base" hangingPunct="0">
              <a:spcBef>
                <a:spcPct val="0"/>
              </a:spcBef>
              <a:spcAft>
                <a:spcPct val="0"/>
              </a:spcAft>
              <a:defRPr sz="3200" b="1">
                <a:solidFill>
                  <a:schemeClr val="tx1"/>
                </a:solidFill>
                <a:latin typeface="Monotype Corsiva" pitchFamily="66" charset="0"/>
                <a:cs typeface="B Titr" pitchFamily="2" charset="-78"/>
              </a:defRPr>
            </a:lvl9pPr>
          </a:lstStyle>
          <a:p>
            <a:pPr algn="r" rtl="1" fontAlgn="base">
              <a:spcBef>
                <a:spcPct val="0"/>
              </a:spcBef>
              <a:spcAft>
                <a:spcPct val="0"/>
              </a:spcAft>
              <a:buClr>
                <a:srgbClr val="9933FF"/>
              </a:buClr>
              <a:buFontTx/>
              <a:buChar char="•"/>
              <a:defRPr/>
            </a:pPr>
            <a:endParaRPr lang="fa-IR" altLang="en-US" dirty="0" smtClean="0">
              <a:solidFill>
                <a:srgbClr val="344D6C"/>
              </a:solidFill>
            </a:endParaRPr>
          </a:p>
        </p:txBody>
      </p:sp>
    </p:spTree>
    <p:extLst>
      <p:ext uri="{BB962C8B-B14F-4D97-AF65-F5344CB8AC3E}">
        <p14:creationId xmlns="" xmlns:p14="http://schemas.microsoft.com/office/powerpoint/2010/main" val="114637114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398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FEFAC9"/>
              </a:solidFill>
            </a:endParaRPr>
          </a:p>
        </p:txBody>
      </p:sp>
      <p:sp>
        <p:nvSpPr>
          <p:cNvPr id="5" name="Footer Placeholder 4"/>
          <p:cNvSpPr>
            <a:spLocks noGrp="1"/>
          </p:cNvSpPr>
          <p:nvPr>
            <p:ph type="ftr" sz="quarter" idx="11"/>
          </p:nvPr>
        </p:nvSpPr>
        <p:spPr/>
        <p:txBody>
          <a:bodyPr/>
          <a:lstStyle/>
          <a:p>
            <a:pPr>
              <a:defRPr/>
            </a:pPr>
            <a:endParaRPr lang="en-US">
              <a:solidFill>
                <a:srgbClr val="FEFAC9"/>
              </a:solidFill>
            </a:endParaRPr>
          </a:p>
        </p:txBody>
      </p:sp>
      <p:sp>
        <p:nvSpPr>
          <p:cNvPr id="6" name="Slide Number Placeholder 5"/>
          <p:cNvSpPr>
            <a:spLocks noGrp="1"/>
          </p:cNvSpPr>
          <p:nvPr>
            <p:ph type="sldNum" sz="quarter" idx="12"/>
          </p:nvPr>
        </p:nvSpPr>
        <p:spPr/>
        <p:txBody>
          <a:bodyPr/>
          <a:lstStyle/>
          <a:p>
            <a:pPr>
              <a:defRPr/>
            </a:pPr>
            <a:fld id="{4C775A32-C79F-44F9-9F15-F0D64006E7BC}" type="slidenum">
              <a:rPr lang="en-US" smtClean="0">
                <a:solidFill>
                  <a:srgbClr val="FEFAC9"/>
                </a:solidFill>
              </a:rPr>
              <a:pPr>
                <a:defRPr/>
              </a:pPr>
              <a:t>‹#›</a:t>
            </a:fld>
            <a:endParaRPr lang="en-US" dirty="0">
              <a:solidFill>
                <a:srgbClr val="FEFAC9"/>
              </a:solidFill>
            </a:endParaRPr>
          </a:p>
        </p:txBody>
      </p:sp>
      <p:sp>
        <p:nvSpPr>
          <p:cNvPr id="9" name="AutoShape 22">
            <a:hlinkClick r:id="rId2" action="ppaction://hlinksldjump" highlightClick="1"/>
          </p:cNvPr>
          <p:cNvSpPr>
            <a:spLocks noChangeArrowheads="1"/>
          </p:cNvSpPr>
          <p:nvPr userDrawn="1"/>
        </p:nvSpPr>
        <p:spPr bwMode="auto">
          <a:xfrm>
            <a:off x="35496" y="45443"/>
            <a:ext cx="395288" cy="431229"/>
          </a:xfrm>
          <a:prstGeom prst="actionButtonHome">
            <a:avLst/>
          </a:prstGeom>
          <a:ln/>
        </p:spPr>
        <p:style>
          <a:lnRef idx="1">
            <a:schemeClr val="accent3"/>
          </a:lnRef>
          <a:fillRef idx="2">
            <a:schemeClr val="accent3"/>
          </a:fillRef>
          <a:effectRef idx="1">
            <a:schemeClr val="accent3"/>
          </a:effectRef>
          <a:fontRef idx="minor">
            <a:schemeClr val="dk1"/>
          </a:fontRef>
        </p:style>
        <p:txBody>
          <a:bodyPr wrap="none" anchor="ctr"/>
          <a:lstStyle>
            <a:lvl1pPr>
              <a:defRPr sz="3200" b="1">
                <a:solidFill>
                  <a:schemeClr val="tx1"/>
                </a:solidFill>
                <a:latin typeface="Monotype Corsiva" pitchFamily="66" charset="0"/>
                <a:cs typeface="B Titr" pitchFamily="2" charset="-78"/>
              </a:defRPr>
            </a:lvl1pPr>
            <a:lvl2pPr marL="742950" indent="-285750">
              <a:defRPr sz="3200" b="1">
                <a:solidFill>
                  <a:schemeClr val="tx1"/>
                </a:solidFill>
                <a:latin typeface="Monotype Corsiva" pitchFamily="66" charset="0"/>
                <a:cs typeface="B Titr" pitchFamily="2" charset="-78"/>
              </a:defRPr>
            </a:lvl2pPr>
            <a:lvl3pPr marL="1143000" indent="-228600">
              <a:defRPr sz="3200" b="1">
                <a:solidFill>
                  <a:schemeClr val="tx1"/>
                </a:solidFill>
                <a:latin typeface="Monotype Corsiva" pitchFamily="66" charset="0"/>
                <a:cs typeface="B Titr" pitchFamily="2" charset="-78"/>
              </a:defRPr>
            </a:lvl3pPr>
            <a:lvl4pPr marL="1600200" indent="-228600">
              <a:defRPr sz="3200" b="1">
                <a:solidFill>
                  <a:schemeClr val="tx1"/>
                </a:solidFill>
                <a:latin typeface="Monotype Corsiva" pitchFamily="66" charset="0"/>
                <a:cs typeface="B Titr" pitchFamily="2" charset="-78"/>
              </a:defRPr>
            </a:lvl4pPr>
            <a:lvl5pPr marL="2057400" indent="-228600">
              <a:defRPr sz="3200" b="1">
                <a:solidFill>
                  <a:schemeClr val="tx1"/>
                </a:solidFill>
                <a:latin typeface="Monotype Corsiva" pitchFamily="66" charset="0"/>
                <a:cs typeface="B Titr" pitchFamily="2" charset="-78"/>
              </a:defRPr>
            </a:lvl5pPr>
            <a:lvl6pPr marL="2514600" indent="-228600" eaLnBrk="0" fontAlgn="base" hangingPunct="0">
              <a:spcBef>
                <a:spcPct val="0"/>
              </a:spcBef>
              <a:spcAft>
                <a:spcPct val="0"/>
              </a:spcAft>
              <a:defRPr sz="3200" b="1">
                <a:solidFill>
                  <a:schemeClr val="tx1"/>
                </a:solidFill>
                <a:latin typeface="Monotype Corsiva" pitchFamily="66" charset="0"/>
                <a:cs typeface="B Titr" pitchFamily="2" charset="-78"/>
              </a:defRPr>
            </a:lvl6pPr>
            <a:lvl7pPr marL="2971800" indent="-228600" eaLnBrk="0" fontAlgn="base" hangingPunct="0">
              <a:spcBef>
                <a:spcPct val="0"/>
              </a:spcBef>
              <a:spcAft>
                <a:spcPct val="0"/>
              </a:spcAft>
              <a:defRPr sz="3200" b="1">
                <a:solidFill>
                  <a:schemeClr val="tx1"/>
                </a:solidFill>
                <a:latin typeface="Monotype Corsiva" pitchFamily="66" charset="0"/>
                <a:cs typeface="B Titr" pitchFamily="2" charset="-78"/>
              </a:defRPr>
            </a:lvl7pPr>
            <a:lvl8pPr marL="3429000" indent="-228600" eaLnBrk="0" fontAlgn="base" hangingPunct="0">
              <a:spcBef>
                <a:spcPct val="0"/>
              </a:spcBef>
              <a:spcAft>
                <a:spcPct val="0"/>
              </a:spcAft>
              <a:defRPr sz="3200" b="1">
                <a:solidFill>
                  <a:schemeClr val="tx1"/>
                </a:solidFill>
                <a:latin typeface="Monotype Corsiva" pitchFamily="66" charset="0"/>
                <a:cs typeface="B Titr" pitchFamily="2" charset="-78"/>
              </a:defRPr>
            </a:lvl8pPr>
            <a:lvl9pPr marL="3886200" indent="-228600" eaLnBrk="0" fontAlgn="base" hangingPunct="0">
              <a:spcBef>
                <a:spcPct val="0"/>
              </a:spcBef>
              <a:spcAft>
                <a:spcPct val="0"/>
              </a:spcAft>
              <a:defRPr sz="3200" b="1">
                <a:solidFill>
                  <a:schemeClr val="tx1"/>
                </a:solidFill>
                <a:latin typeface="Monotype Corsiva" pitchFamily="66" charset="0"/>
                <a:cs typeface="B Titr" pitchFamily="2" charset="-78"/>
              </a:defRPr>
            </a:lvl9pPr>
          </a:lstStyle>
          <a:p>
            <a:pPr algn="r" rtl="1" fontAlgn="base">
              <a:spcBef>
                <a:spcPct val="0"/>
              </a:spcBef>
              <a:spcAft>
                <a:spcPct val="0"/>
              </a:spcAft>
              <a:buClr>
                <a:srgbClr val="9933FF"/>
              </a:buClr>
              <a:buFontTx/>
              <a:buChar char="•"/>
              <a:defRPr/>
            </a:pPr>
            <a:endParaRPr lang="fa-IR" altLang="en-US" dirty="0" smtClean="0">
              <a:solidFill>
                <a:srgbClr val="344D6C"/>
              </a:solidFill>
            </a:endParaRPr>
          </a:p>
        </p:txBody>
      </p:sp>
    </p:spTree>
    <p:extLst>
      <p:ext uri="{BB962C8B-B14F-4D97-AF65-F5344CB8AC3E}">
        <p14:creationId xmlns="" xmlns:p14="http://schemas.microsoft.com/office/powerpoint/2010/main" val="225734387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solidFill>
                <a:srgbClr val="FEFAC9"/>
              </a:solidFill>
            </a:endParaRPr>
          </a:p>
        </p:txBody>
      </p:sp>
      <p:sp>
        <p:nvSpPr>
          <p:cNvPr id="5" name="Footer Placeholder 4"/>
          <p:cNvSpPr>
            <a:spLocks noGrp="1"/>
          </p:cNvSpPr>
          <p:nvPr>
            <p:ph type="ftr" sz="quarter" idx="11"/>
          </p:nvPr>
        </p:nvSpPr>
        <p:spPr/>
        <p:txBody>
          <a:bodyPr/>
          <a:lstStyle/>
          <a:p>
            <a:pPr>
              <a:defRPr/>
            </a:pPr>
            <a:endParaRPr lang="en-US">
              <a:solidFill>
                <a:srgbClr val="FEFAC9"/>
              </a:solidFill>
            </a:endParaRPr>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pPr>
              <a:defRPr/>
            </a:pPr>
            <a:fld id="{6F4461B0-841D-4CE3-BFE9-E7DAD4843F52}" type="slidenum">
              <a:rPr lang="en-US" smtClean="0">
                <a:solidFill>
                  <a:srgbClr val="FEFAC9"/>
                </a:solidFill>
              </a:rPr>
              <a:pPr>
                <a:defRPr/>
              </a:pPr>
              <a:t>‹#›</a:t>
            </a:fld>
            <a:endParaRPr lang="en-US" dirty="0">
              <a:solidFill>
                <a:srgbClr val="FEFAC9"/>
              </a:solidFill>
            </a:endParaRPr>
          </a:p>
        </p:txBody>
      </p:sp>
    </p:spTree>
    <p:extLst>
      <p:ext uri="{BB962C8B-B14F-4D97-AF65-F5344CB8AC3E}">
        <p14:creationId xmlns="" xmlns:p14="http://schemas.microsoft.com/office/powerpoint/2010/main" val="375087717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FEFAC9"/>
              </a:solidFill>
            </a:endParaRPr>
          </a:p>
        </p:txBody>
      </p:sp>
      <p:sp>
        <p:nvSpPr>
          <p:cNvPr id="5" name="Footer Placeholder 4"/>
          <p:cNvSpPr>
            <a:spLocks noGrp="1"/>
          </p:cNvSpPr>
          <p:nvPr>
            <p:ph type="ftr" sz="quarter" idx="11"/>
          </p:nvPr>
        </p:nvSpPr>
        <p:spPr/>
        <p:txBody>
          <a:bodyPr/>
          <a:lstStyle/>
          <a:p>
            <a:pPr>
              <a:defRPr/>
            </a:pPr>
            <a:endParaRPr lang="en-US">
              <a:solidFill>
                <a:srgbClr val="FEFAC9"/>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BD7BD2E7-6126-4428-A607-A46EFA5692FD}" type="slidenum">
              <a:rPr lang="en-US" smtClean="0">
                <a:solidFill>
                  <a:srgbClr val="FEFAC9"/>
                </a:solidFill>
              </a:rPr>
              <a:pPr>
                <a:defRPr/>
              </a:pPr>
              <a:t>‹#›</a:t>
            </a:fld>
            <a:endParaRPr lang="en-US" dirty="0">
              <a:solidFill>
                <a:srgbClr val="FEFAC9"/>
              </a:solidFill>
            </a:endParaRPr>
          </a:p>
        </p:txBody>
      </p:sp>
    </p:spTree>
    <p:extLst>
      <p:ext uri="{BB962C8B-B14F-4D97-AF65-F5344CB8AC3E}">
        <p14:creationId xmlns="" xmlns:p14="http://schemas.microsoft.com/office/powerpoint/2010/main" val="242338979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srgbClr val="FEFAC9"/>
              </a:solidFill>
            </a:endParaRPr>
          </a:p>
        </p:txBody>
      </p:sp>
      <p:sp>
        <p:nvSpPr>
          <p:cNvPr id="5" name="Footer Placeholder 4"/>
          <p:cNvSpPr>
            <a:spLocks noGrp="1"/>
          </p:cNvSpPr>
          <p:nvPr>
            <p:ph type="ftr" sz="quarter" idx="11"/>
          </p:nvPr>
        </p:nvSpPr>
        <p:spPr/>
        <p:txBody>
          <a:bodyPr/>
          <a:lstStyle/>
          <a:p>
            <a:pPr>
              <a:defRPr/>
            </a:pPr>
            <a:endParaRPr lang="en-US">
              <a:solidFill>
                <a:srgbClr val="FEFAC9"/>
              </a:solidFill>
            </a:endParaRPr>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defRPr/>
            </a:pPr>
            <a:fld id="{9B5E60FF-FC7E-4784-9C76-EA1BEC421870}" type="slidenum">
              <a:rPr lang="en-US" smtClean="0">
                <a:solidFill>
                  <a:srgbClr val="FEFAC9"/>
                </a:solidFill>
              </a:rPr>
              <a:pPr>
                <a:defRPr/>
              </a:pPr>
              <a:t>‹#›</a:t>
            </a:fld>
            <a:endParaRPr lang="en-US" dirty="0">
              <a:solidFill>
                <a:srgbClr val="FEFAC9"/>
              </a:solidFill>
            </a:endParaRPr>
          </a:p>
        </p:txBody>
      </p:sp>
    </p:spTree>
    <p:extLst>
      <p:ext uri="{BB962C8B-B14F-4D97-AF65-F5344CB8AC3E}">
        <p14:creationId xmlns="" xmlns:p14="http://schemas.microsoft.com/office/powerpoint/2010/main" val="346595599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solidFill>
                <a:srgbClr val="FEFAC9"/>
              </a:solidFill>
            </a:endParaRPr>
          </a:p>
        </p:txBody>
      </p:sp>
      <p:sp>
        <p:nvSpPr>
          <p:cNvPr id="6" name="Footer Placeholder 5"/>
          <p:cNvSpPr>
            <a:spLocks noGrp="1"/>
          </p:cNvSpPr>
          <p:nvPr>
            <p:ph type="ftr" sz="quarter" idx="11"/>
          </p:nvPr>
        </p:nvSpPr>
        <p:spPr/>
        <p:txBody>
          <a:bodyPr/>
          <a:lstStyle/>
          <a:p>
            <a:pPr>
              <a:defRPr/>
            </a:pPr>
            <a:endParaRPr lang="en-US">
              <a:solidFill>
                <a:srgbClr val="FEFAC9"/>
              </a:solidFill>
            </a:endParaRPr>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pPr>
              <a:defRPr/>
            </a:pPr>
            <a:fld id="{67FC56E1-AD6B-4213-8459-67120A51D7AE}" type="slidenum">
              <a:rPr lang="en-US" smtClean="0">
                <a:solidFill>
                  <a:srgbClr val="FEFAC9"/>
                </a:solidFill>
              </a:rPr>
              <a:pPr>
                <a:defRPr/>
              </a:pPr>
              <a:t>‹#›</a:t>
            </a:fld>
            <a:endParaRPr lang="en-US" dirty="0">
              <a:solidFill>
                <a:srgbClr val="FEFAC9"/>
              </a:solidFill>
            </a:endParaRPr>
          </a:p>
        </p:txBody>
      </p:sp>
    </p:spTree>
    <p:extLst>
      <p:ext uri="{BB962C8B-B14F-4D97-AF65-F5344CB8AC3E}">
        <p14:creationId xmlns="" xmlns:p14="http://schemas.microsoft.com/office/powerpoint/2010/main" val="152941638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solidFill>
                <a:srgbClr val="FEFAC9"/>
              </a:solidFill>
            </a:endParaRPr>
          </a:p>
        </p:txBody>
      </p:sp>
      <p:sp>
        <p:nvSpPr>
          <p:cNvPr id="8" name="Footer Placeholder 7"/>
          <p:cNvSpPr>
            <a:spLocks noGrp="1"/>
          </p:cNvSpPr>
          <p:nvPr>
            <p:ph type="ftr" sz="quarter" idx="11"/>
          </p:nvPr>
        </p:nvSpPr>
        <p:spPr/>
        <p:txBody>
          <a:bodyPr/>
          <a:lstStyle/>
          <a:p>
            <a:pPr>
              <a:defRPr/>
            </a:pPr>
            <a:endParaRPr lang="en-US">
              <a:solidFill>
                <a:srgbClr val="FEFAC9"/>
              </a:solidFill>
            </a:endParaRPr>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pPr>
              <a:defRPr/>
            </a:pPr>
            <a:fld id="{482A2453-D93C-4292-9C3C-3C993561A657}" type="slidenum">
              <a:rPr lang="en-US" smtClean="0">
                <a:solidFill>
                  <a:srgbClr val="FEFAC9"/>
                </a:solidFill>
              </a:rPr>
              <a:pPr>
                <a:defRPr/>
              </a:pPr>
              <a:t>‹#›</a:t>
            </a:fld>
            <a:endParaRPr lang="en-US" dirty="0">
              <a:solidFill>
                <a:srgbClr val="FEFAC9"/>
              </a:solidFill>
            </a:endParaRPr>
          </a:p>
        </p:txBody>
      </p:sp>
    </p:spTree>
    <p:extLst>
      <p:ext uri="{BB962C8B-B14F-4D97-AF65-F5344CB8AC3E}">
        <p14:creationId xmlns="" xmlns:p14="http://schemas.microsoft.com/office/powerpoint/2010/main" val="185525516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solidFill>
                <a:srgbClr val="FEFAC9"/>
              </a:solidFill>
            </a:endParaRPr>
          </a:p>
        </p:txBody>
      </p:sp>
      <p:sp>
        <p:nvSpPr>
          <p:cNvPr id="4" name="Footer Placeholder 3"/>
          <p:cNvSpPr>
            <a:spLocks noGrp="1"/>
          </p:cNvSpPr>
          <p:nvPr>
            <p:ph type="ftr" sz="quarter" idx="11"/>
          </p:nvPr>
        </p:nvSpPr>
        <p:spPr/>
        <p:txBody>
          <a:bodyPr/>
          <a:lstStyle/>
          <a:p>
            <a:pPr>
              <a:defRPr/>
            </a:pPr>
            <a:endParaRPr lang="en-US">
              <a:solidFill>
                <a:srgbClr val="FEFAC9"/>
              </a:solidFill>
            </a:endParaRP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a:defRPr/>
            </a:pPr>
            <a:fld id="{F533DBED-7216-44CD-B879-801F67D7375B}" type="slidenum">
              <a:rPr lang="en-US" smtClean="0">
                <a:solidFill>
                  <a:srgbClr val="FEFAC9"/>
                </a:solidFill>
              </a:rPr>
              <a:pPr>
                <a:defRPr/>
              </a:pPr>
              <a:t>‹#›</a:t>
            </a:fld>
            <a:endParaRPr lang="en-US" dirty="0">
              <a:solidFill>
                <a:srgbClr val="FEFAC9"/>
              </a:solidFill>
            </a:endParaRPr>
          </a:p>
        </p:txBody>
      </p:sp>
    </p:spTree>
    <p:extLst>
      <p:ext uri="{BB962C8B-B14F-4D97-AF65-F5344CB8AC3E}">
        <p14:creationId xmlns="" xmlns:p14="http://schemas.microsoft.com/office/powerpoint/2010/main" val="382948681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4958865"/>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cs typeface="B Titr" panose="00000700000000000000" pitchFamily="2" charset="-78"/>
              </a:defRPr>
            </a:lvl1pPr>
          </a:lstStyle>
          <a:p>
            <a:pPr>
              <a:defRPr/>
            </a:pPr>
            <a:endParaRPr lang="en-US">
              <a:solidFill>
                <a:srgbClr val="FEFAC9"/>
              </a:solidFill>
            </a:endParaRPr>
          </a:p>
        </p:txBody>
      </p:sp>
      <p:sp>
        <p:nvSpPr>
          <p:cNvPr id="6" name="Footer Placeholder 4"/>
          <p:cNvSpPr>
            <a:spLocks noGrp="1"/>
          </p:cNvSpPr>
          <p:nvPr>
            <p:ph type="ftr" sz="quarter" idx="11"/>
          </p:nvPr>
        </p:nvSpPr>
        <p:spPr/>
        <p:txBody>
          <a:bodyPr/>
          <a:lstStyle>
            <a:lvl1pPr>
              <a:defRPr>
                <a:cs typeface="B Titr" panose="00000700000000000000" pitchFamily="2" charset="-78"/>
              </a:defRPr>
            </a:lvl1pPr>
          </a:lstStyle>
          <a:p>
            <a:pPr>
              <a:defRPr/>
            </a:pPr>
            <a:endParaRPr lang="en-US">
              <a:solidFill>
                <a:srgbClr val="FEFAC9"/>
              </a:solidFill>
            </a:endParaRPr>
          </a:p>
        </p:txBody>
      </p:sp>
      <p:sp>
        <p:nvSpPr>
          <p:cNvPr id="7" name="Slide Number Placeholder 5"/>
          <p:cNvSpPr>
            <a:spLocks noGrp="1"/>
          </p:cNvSpPr>
          <p:nvPr>
            <p:ph type="sldNum" sz="quarter" idx="12"/>
          </p:nvPr>
        </p:nvSpPr>
        <p:spPr/>
        <p:txBody>
          <a:bodyPr/>
          <a:lstStyle>
            <a:lvl1pPr>
              <a:defRPr>
                <a:cs typeface="B Titr" panose="00000700000000000000" pitchFamily="2" charset="-78"/>
              </a:defRPr>
            </a:lvl1pPr>
          </a:lstStyle>
          <a:p>
            <a:pPr>
              <a:defRPr/>
            </a:pPr>
            <a:fld id="{9B5E60FF-FC7E-4784-9C76-EA1BEC421870}" type="slidenum">
              <a:rPr lang="en-US">
                <a:solidFill>
                  <a:srgbClr val="FEFAC9"/>
                </a:solidFill>
              </a:rPr>
              <a:pPr>
                <a:defRPr/>
              </a:pPr>
              <a:t>‹#›</a:t>
            </a:fld>
            <a:endParaRPr lang="en-US" dirty="0">
              <a:solidFill>
                <a:srgbClr val="FEFAC9"/>
              </a:solidFill>
            </a:endParaRPr>
          </a:p>
        </p:txBody>
      </p:sp>
    </p:spTree>
    <p:extLst>
      <p:ext uri="{BB962C8B-B14F-4D97-AF65-F5344CB8AC3E}">
        <p14:creationId xmlns="" xmlns:p14="http://schemas.microsoft.com/office/powerpoint/2010/main" val="195959895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FEFAC9"/>
              </a:solidFill>
            </a:endParaRPr>
          </a:p>
        </p:txBody>
      </p:sp>
      <p:sp>
        <p:nvSpPr>
          <p:cNvPr id="3" name="Footer Placeholder 2"/>
          <p:cNvSpPr>
            <a:spLocks noGrp="1"/>
          </p:cNvSpPr>
          <p:nvPr>
            <p:ph type="ftr" sz="quarter" idx="11"/>
          </p:nvPr>
        </p:nvSpPr>
        <p:spPr/>
        <p:txBody>
          <a:bodyPr/>
          <a:lstStyle/>
          <a:p>
            <a:pPr>
              <a:defRPr/>
            </a:pPr>
            <a:endParaRPr lang="en-US">
              <a:solidFill>
                <a:srgbClr val="FEFAC9"/>
              </a:solidFill>
            </a:endParaRP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a:defRPr/>
            </a:pPr>
            <a:fld id="{A281DDB9-011B-44CF-BB59-AFCD199ACB99}" type="slidenum">
              <a:rPr lang="en-US" smtClean="0">
                <a:solidFill>
                  <a:srgbClr val="FEFAC9"/>
                </a:solidFill>
              </a:rPr>
              <a:pPr>
                <a:defRPr/>
              </a:pPr>
              <a:t>‹#›</a:t>
            </a:fld>
            <a:endParaRPr lang="en-US" dirty="0">
              <a:solidFill>
                <a:srgbClr val="FEFAC9"/>
              </a:solidFill>
            </a:endParaRPr>
          </a:p>
        </p:txBody>
      </p:sp>
    </p:spTree>
    <p:extLst>
      <p:ext uri="{BB962C8B-B14F-4D97-AF65-F5344CB8AC3E}">
        <p14:creationId xmlns="" xmlns:p14="http://schemas.microsoft.com/office/powerpoint/2010/main" val="390272008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FEFAC9"/>
              </a:solidFill>
            </a:endParaRPr>
          </a:p>
        </p:txBody>
      </p:sp>
      <p:sp>
        <p:nvSpPr>
          <p:cNvPr id="6" name="Footer Placeholder 5"/>
          <p:cNvSpPr>
            <a:spLocks noGrp="1"/>
          </p:cNvSpPr>
          <p:nvPr>
            <p:ph type="ftr" sz="quarter" idx="11"/>
          </p:nvPr>
        </p:nvSpPr>
        <p:spPr/>
        <p:txBody>
          <a:bodyPr/>
          <a:lstStyle/>
          <a:p>
            <a:pPr>
              <a:defRPr/>
            </a:pPr>
            <a:endParaRPr lang="en-US">
              <a:solidFill>
                <a:srgbClr val="FEFAC9"/>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a:defRPr/>
            </a:pPr>
            <a:fld id="{12B9AF0D-0D6A-41C9-B1FE-F1360B02A030}" type="slidenum">
              <a:rPr lang="en-US" smtClean="0">
                <a:solidFill>
                  <a:srgbClr val="FEFAC9"/>
                </a:solidFill>
              </a:rPr>
              <a:pPr>
                <a:defRPr/>
              </a:pPr>
              <a:t>‹#›</a:t>
            </a:fld>
            <a:endParaRPr lang="en-US" dirty="0">
              <a:solidFill>
                <a:srgbClr val="FEFAC9"/>
              </a:solidFill>
            </a:endParaRPr>
          </a:p>
        </p:txBody>
      </p:sp>
    </p:spTree>
    <p:extLst>
      <p:ext uri="{BB962C8B-B14F-4D97-AF65-F5344CB8AC3E}">
        <p14:creationId xmlns="" xmlns:p14="http://schemas.microsoft.com/office/powerpoint/2010/main" val="38160392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FEFAC9"/>
              </a:solidFill>
            </a:endParaRPr>
          </a:p>
        </p:txBody>
      </p:sp>
      <p:sp>
        <p:nvSpPr>
          <p:cNvPr id="6" name="Footer Placeholder 5"/>
          <p:cNvSpPr>
            <a:spLocks noGrp="1"/>
          </p:cNvSpPr>
          <p:nvPr>
            <p:ph type="ftr" sz="quarter" idx="11"/>
          </p:nvPr>
        </p:nvSpPr>
        <p:spPr/>
        <p:txBody>
          <a:bodyPr/>
          <a:lstStyle/>
          <a:p>
            <a:pPr>
              <a:defRPr/>
            </a:pPr>
            <a:endParaRPr lang="en-US">
              <a:solidFill>
                <a:srgbClr val="FEFAC9"/>
              </a:solidFill>
            </a:endParaRP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C3B69D9A-215F-4DAB-A880-0D52FD7A19ED}" type="slidenum">
              <a:rPr lang="en-US" smtClean="0">
                <a:solidFill>
                  <a:srgbClr val="FEFAC9"/>
                </a:solidFill>
              </a:rPr>
              <a:pPr>
                <a:defRPr/>
              </a:pPr>
              <a:t>‹#›</a:t>
            </a:fld>
            <a:endParaRPr lang="en-US" dirty="0">
              <a:solidFill>
                <a:srgbClr val="FEFAC9"/>
              </a:solidFill>
            </a:endParaRPr>
          </a:p>
        </p:txBody>
      </p:sp>
    </p:spTree>
    <p:extLst>
      <p:ext uri="{BB962C8B-B14F-4D97-AF65-F5344CB8AC3E}">
        <p14:creationId xmlns="" xmlns:p14="http://schemas.microsoft.com/office/powerpoint/2010/main" val="45049950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b="1">
              <a:solidFill>
                <a:srgbClr val="FEFAC9"/>
              </a:solidFill>
              <a:latin typeface="Monotype Corsiva" pitchFamily="66"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b="1">
              <a:solidFill>
                <a:srgbClr val="FEFAC9"/>
              </a:solidFill>
              <a:latin typeface="Monotype Corsiva" pitchFamily="66" charset="0"/>
            </a:endParaRP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fontAlgn="base">
              <a:spcBef>
                <a:spcPct val="0"/>
              </a:spcBef>
              <a:spcAft>
                <a:spcPct val="0"/>
              </a:spcAft>
              <a:defRPr/>
            </a:pPr>
            <a:fld id="{459DF81A-10C9-46C0-B10D-3F6C9E2099C7}" type="slidenum">
              <a:rPr lang="en-US" b="1" smtClean="0">
                <a:solidFill>
                  <a:srgbClr val="FEFAC9"/>
                </a:solidFill>
                <a:latin typeface="Monotype Corsiva" pitchFamily="66" charset="0"/>
              </a:rPr>
              <a:pPr fontAlgn="base">
                <a:spcBef>
                  <a:spcPct val="0"/>
                </a:spcBef>
                <a:spcAft>
                  <a:spcPct val="0"/>
                </a:spcAft>
                <a:defRPr/>
              </a:pPr>
              <a:t>‹#›</a:t>
            </a:fld>
            <a:endParaRPr lang="en-US" b="1" dirty="0">
              <a:solidFill>
                <a:srgbClr val="FEFAC9"/>
              </a:solidFill>
              <a:latin typeface="Monotype Corsiva" pitchFamily="66" charset="0"/>
            </a:endParaRPr>
          </a:p>
        </p:txBody>
      </p:sp>
    </p:spTree>
    <p:extLst>
      <p:ext uri="{BB962C8B-B14F-4D97-AF65-F5344CB8AC3E}">
        <p14:creationId xmlns="" xmlns:p14="http://schemas.microsoft.com/office/powerpoint/2010/main" val="15330243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b="1">
              <a:solidFill>
                <a:srgbClr val="FEFAC9"/>
              </a:solidFill>
              <a:latin typeface="Monotype Corsiva" pitchFamily="66"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b="1">
              <a:solidFill>
                <a:srgbClr val="FEFAC9"/>
              </a:solidFill>
              <a:latin typeface="Monotype Corsiva" pitchFamily="66" charset="0"/>
            </a:endParaRP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fontAlgn="base">
              <a:spcBef>
                <a:spcPct val="0"/>
              </a:spcBef>
              <a:spcAft>
                <a:spcPct val="0"/>
              </a:spcAft>
              <a:defRPr/>
            </a:pPr>
            <a:fld id="{459DF81A-10C9-46C0-B10D-3F6C9E2099C7}" type="slidenum">
              <a:rPr lang="en-US" b="1" smtClean="0">
                <a:solidFill>
                  <a:srgbClr val="FEFAC9"/>
                </a:solidFill>
                <a:latin typeface="Monotype Corsiva" pitchFamily="66" charset="0"/>
              </a:rPr>
              <a:pPr fontAlgn="base">
                <a:spcBef>
                  <a:spcPct val="0"/>
                </a:spcBef>
                <a:spcAft>
                  <a:spcPct val="0"/>
                </a:spcAft>
                <a:defRPr/>
              </a:pPr>
              <a:t>‹#›</a:t>
            </a:fld>
            <a:endParaRPr lang="en-US" b="1" dirty="0">
              <a:solidFill>
                <a:srgbClr val="FEFAC9"/>
              </a:solidFill>
              <a:latin typeface="Monotype Corsiva" pitchFamily="66" charset="0"/>
            </a:endParaRPr>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181068881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b="1">
              <a:solidFill>
                <a:srgbClr val="FEFAC9"/>
              </a:solidFill>
              <a:latin typeface="Monotype Corsiva" pitchFamily="66" charset="0"/>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b="1">
              <a:solidFill>
                <a:srgbClr val="FEFAC9"/>
              </a:solidFill>
              <a:latin typeface="Monotype Corsiva" pitchFamily="66" charset="0"/>
            </a:endParaRP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fontAlgn="base">
              <a:spcBef>
                <a:spcPct val="0"/>
              </a:spcBef>
              <a:spcAft>
                <a:spcPct val="0"/>
              </a:spcAft>
              <a:defRPr/>
            </a:pPr>
            <a:fld id="{459DF81A-10C9-46C0-B10D-3F6C9E2099C7}" type="slidenum">
              <a:rPr lang="en-US" b="1" smtClean="0">
                <a:solidFill>
                  <a:srgbClr val="FEFAC9"/>
                </a:solidFill>
                <a:latin typeface="Monotype Corsiva" pitchFamily="66" charset="0"/>
              </a:rPr>
              <a:pPr fontAlgn="base">
                <a:spcBef>
                  <a:spcPct val="0"/>
                </a:spcBef>
                <a:spcAft>
                  <a:spcPct val="0"/>
                </a:spcAft>
                <a:defRPr/>
              </a:pPr>
              <a:t>‹#›</a:t>
            </a:fld>
            <a:endParaRPr lang="en-US" b="1" dirty="0">
              <a:solidFill>
                <a:srgbClr val="FEFAC9"/>
              </a:solidFill>
              <a:latin typeface="Monotype Corsiva" pitchFamily="66" charset="0"/>
            </a:endParaRPr>
          </a:p>
        </p:txBody>
      </p:sp>
    </p:spTree>
    <p:extLst>
      <p:ext uri="{BB962C8B-B14F-4D97-AF65-F5344CB8AC3E}">
        <p14:creationId xmlns="" xmlns:p14="http://schemas.microsoft.com/office/powerpoint/2010/main" val="314556850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b="1">
              <a:solidFill>
                <a:srgbClr val="FEFAC9"/>
              </a:solidFill>
              <a:latin typeface="Monotype Corsiva" pitchFamily="66" charset="0"/>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b="1">
              <a:solidFill>
                <a:srgbClr val="FEFAC9"/>
              </a:solidFill>
              <a:latin typeface="Monotype Corsiva" pitchFamily="66" charset="0"/>
            </a:endParaRP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fontAlgn="base">
              <a:spcBef>
                <a:spcPct val="0"/>
              </a:spcBef>
              <a:spcAft>
                <a:spcPct val="0"/>
              </a:spcAft>
              <a:defRPr/>
            </a:pPr>
            <a:fld id="{459DF81A-10C9-46C0-B10D-3F6C9E2099C7}" type="slidenum">
              <a:rPr lang="en-US" b="1" smtClean="0">
                <a:solidFill>
                  <a:srgbClr val="FEFAC9"/>
                </a:solidFill>
                <a:latin typeface="Monotype Corsiva" pitchFamily="66" charset="0"/>
              </a:rPr>
              <a:pPr fontAlgn="base">
                <a:spcBef>
                  <a:spcPct val="0"/>
                </a:spcBef>
                <a:spcAft>
                  <a:spcPct val="0"/>
                </a:spcAft>
                <a:defRPr/>
              </a:pPr>
              <a:t>‹#›</a:t>
            </a:fld>
            <a:endParaRPr lang="en-US" b="1" dirty="0">
              <a:solidFill>
                <a:srgbClr val="FEFAC9"/>
              </a:solidFill>
              <a:latin typeface="Monotype Corsiva" pitchFamily="66" charset="0"/>
            </a:endParaRPr>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395401622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b="1">
              <a:solidFill>
                <a:srgbClr val="FEFAC9"/>
              </a:solidFill>
              <a:latin typeface="Monotype Corsiva" pitchFamily="66" charset="0"/>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b="1">
              <a:solidFill>
                <a:srgbClr val="FEFAC9"/>
              </a:solidFill>
              <a:latin typeface="Monotype Corsiva" pitchFamily="66" charset="0"/>
            </a:endParaRP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fontAlgn="base">
              <a:spcBef>
                <a:spcPct val="0"/>
              </a:spcBef>
              <a:spcAft>
                <a:spcPct val="0"/>
              </a:spcAft>
              <a:defRPr/>
            </a:pPr>
            <a:fld id="{459DF81A-10C9-46C0-B10D-3F6C9E2099C7}" type="slidenum">
              <a:rPr lang="en-US" b="1" smtClean="0">
                <a:solidFill>
                  <a:srgbClr val="FEFAC9"/>
                </a:solidFill>
                <a:latin typeface="Monotype Corsiva" pitchFamily="66" charset="0"/>
              </a:rPr>
              <a:pPr fontAlgn="base">
                <a:spcBef>
                  <a:spcPct val="0"/>
                </a:spcBef>
                <a:spcAft>
                  <a:spcPct val="0"/>
                </a:spcAft>
                <a:defRPr/>
              </a:pPr>
              <a:t>‹#›</a:t>
            </a:fld>
            <a:endParaRPr lang="en-US" b="1" dirty="0">
              <a:solidFill>
                <a:srgbClr val="FEFAC9"/>
              </a:solidFill>
              <a:latin typeface="Monotype Corsiva" pitchFamily="66" charset="0"/>
            </a:endParaRPr>
          </a:p>
        </p:txBody>
      </p:sp>
    </p:spTree>
    <p:extLst>
      <p:ext uri="{BB962C8B-B14F-4D97-AF65-F5344CB8AC3E}">
        <p14:creationId xmlns="" xmlns:p14="http://schemas.microsoft.com/office/powerpoint/2010/main" val="281436438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FEFAC9"/>
              </a:solidFill>
            </a:endParaRPr>
          </a:p>
        </p:txBody>
      </p:sp>
      <p:sp>
        <p:nvSpPr>
          <p:cNvPr id="5" name="Footer Placeholder 4"/>
          <p:cNvSpPr>
            <a:spLocks noGrp="1"/>
          </p:cNvSpPr>
          <p:nvPr>
            <p:ph type="ftr" sz="quarter" idx="11"/>
          </p:nvPr>
        </p:nvSpPr>
        <p:spPr/>
        <p:txBody>
          <a:bodyPr/>
          <a:lstStyle/>
          <a:p>
            <a:pPr>
              <a:defRPr/>
            </a:pPr>
            <a:endParaRPr lang="en-US">
              <a:solidFill>
                <a:srgbClr val="FEFAC9"/>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79B95DC9-0526-4C62-91EA-F114D290A945}" type="slidenum">
              <a:rPr lang="en-US" smtClean="0">
                <a:solidFill>
                  <a:srgbClr val="FEFAC9"/>
                </a:solidFill>
              </a:rPr>
              <a:pPr>
                <a:defRPr/>
              </a:pPr>
              <a:t>‹#›</a:t>
            </a:fld>
            <a:endParaRPr lang="en-US" dirty="0">
              <a:solidFill>
                <a:srgbClr val="FEFAC9"/>
              </a:solidFill>
            </a:endParaRPr>
          </a:p>
        </p:txBody>
      </p:sp>
      <p:sp>
        <p:nvSpPr>
          <p:cNvPr id="8" name="AutoShape 22">
            <a:hlinkClick r:id="rId2" action="ppaction://hlinksldjump" highlightClick="1"/>
          </p:cNvPr>
          <p:cNvSpPr>
            <a:spLocks noChangeArrowheads="1"/>
          </p:cNvSpPr>
          <p:nvPr userDrawn="1"/>
        </p:nvSpPr>
        <p:spPr bwMode="auto">
          <a:xfrm>
            <a:off x="35496" y="45443"/>
            <a:ext cx="395288" cy="431229"/>
          </a:xfrm>
          <a:prstGeom prst="actionButtonHome">
            <a:avLst/>
          </a:prstGeom>
          <a:ln/>
        </p:spPr>
        <p:style>
          <a:lnRef idx="1">
            <a:schemeClr val="accent3"/>
          </a:lnRef>
          <a:fillRef idx="2">
            <a:schemeClr val="accent3"/>
          </a:fillRef>
          <a:effectRef idx="1">
            <a:schemeClr val="accent3"/>
          </a:effectRef>
          <a:fontRef idx="minor">
            <a:schemeClr val="dk1"/>
          </a:fontRef>
        </p:style>
        <p:txBody>
          <a:bodyPr wrap="none" anchor="ctr"/>
          <a:lstStyle>
            <a:lvl1pPr>
              <a:defRPr sz="3200" b="1">
                <a:solidFill>
                  <a:schemeClr val="tx1"/>
                </a:solidFill>
                <a:latin typeface="Monotype Corsiva" pitchFamily="66" charset="0"/>
                <a:cs typeface="B Titr" pitchFamily="2" charset="-78"/>
              </a:defRPr>
            </a:lvl1pPr>
            <a:lvl2pPr marL="742950" indent="-285750">
              <a:defRPr sz="3200" b="1">
                <a:solidFill>
                  <a:schemeClr val="tx1"/>
                </a:solidFill>
                <a:latin typeface="Monotype Corsiva" pitchFamily="66" charset="0"/>
                <a:cs typeface="B Titr" pitchFamily="2" charset="-78"/>
              </a:defRPr>
            </a:lvl2pPr>
            <a:lvl3pPr marL="1143000" indent="-228600">
              <a:defRPr sz="3200" b="1">
                <a:solidFill>
                  <a:schemeClr val="tx1"/>
                </a:solidFill>
                <a:latin typeface="Monotype Corsiva" pitchFamily="66" charset="0"/>
                <a:cs typeface="B Titr" pitchFamily="2" charset="-78"/>
              </a:defRPr>
            </a:lvl3pPr>
            <a:lvl4pPr marL="1600200" indent="-228600">
              <a:defRPr sz="3200" b="1">
                <a:solidFill>
                  <a:schemeClr val="tx1"/>
                </a:solidFill>
                <a:latin typeface="Monotype Corsiva" pitchFamily="66" charset="0"/>
                <a:cs typeface="B Titr" pitchFamily="2" charset="-78"/>
              </a:defRPr>
            </a:lvl4pPr>
            <a:lvl5pPr marL="2057400" indent="-228600">
              <a:defRPr sz="3200" b="1">
                <a:solidFill>
                  <a:schemeClr val="tx1"/>
                </a:solidFill>
                <a:latin typeface="Monotype Corsiva" pitchFamily="66" charset="0"/>
                <a:cs typeface="B Titr" pitchFamily="2" charset="-78"/>
              </a:defRPr>
            </a:lvl5pPr>
            <a:lvl6pPr marL="2514600" indent="-228600" eaLnBrk="0" fontAlgn="base" hangingPunct="0">
              <a:spcBef>
                <a:spcPct val="0"/>
              </a:spcBef>
              <a:spcAft>
                <a:spcPct val="0"/>
              </a:spcAft>
              <a:defRPr sz="3200" b="1">
                <a:solidFill>
                  <a:schemeClr val="tx1"/>
                </a:solidFill>
                <a:latin typeface="Monotype Corsiva" pitchFamily="66" charset="0"/>
                <a:cs typeface="B Titr" pitchFamily="2" charset="-78"/>
              </a:defRPr>
            </a:lvl6pPr>
            <a:lvl7pPr marL="2971800" indent="-228600" eaLnBrk="0" fontAlgn="base" hangingPunct="0">
              <a:spcBef>
                <a:spcPct val="0"/>
              </a:spcBef>
              <a:spcAft>
                <a:spcPct val="0"/>
              </a:spcAft>
              <a:defRPr sz="3200" b="1">
                <a:solidFill>
                  <a:schemeClr val="tx1"/>
                </a:solidFill>
                <a:latin typeface="Monotype Corsiva" pitchFamily="66" charset="0"/>
                <a:cs typeface="B Titr" pitchFamily="2" charset="-78"/>
              </a:defRPr>
            </a:lvl7pPr>
            <a:lvl8pPr marL="3429000" indent="-228600" eaLnBrk="0" fontAlgn="base" hangingPunct="0">
              <a:spcBef>
                <a:spcPct val="0"/>
              </a:spcBef>
              <a:spcAft>
                <a:spcPct val="0"/>
              </a:spcAft>
              <a:defRPr sz="3200" b="1">
                <a:solidFill>
                  <a:schemeClr val="tx1"/>
                </a:solidFill>
                <a:latin typeface="Monotype Corsiva" pitchFamily="66" charset="0"/>
                <a:cs typeface="B Titr" pitchFamily="2" charset="-78"/>
              </a:defRPr>
            </a:lvl8pPr>
            <a:lvl9pPr marL="3886200" indent="-228600" eaLnBrk="0" fontAlgn="base" hangingPunct="0">
              <a:spcBef>
                <a:spcPct val="0"/>
              </a:spcBef>
              <a:spcAft>
                <a:spcPct val="0"/>
              </a:spcAft>
              <a:defRPr sz="3200" b="1">
                <a:solidFill>
                  <a:schemeClr val="tx1"/>
                </a:solidFill>
                <a:latin typeface="Monotype Corsiva" pitchFamily="66" charset="0"/>
                <a:cs typeface="B Titr" pitchFamily="2" charset="-78"/>
              </a:defRPr>
            </a:lvl9pPr>
          </a:lstStyle>
          <a:p>
            <a:pPr algn="r" rtl="1" fontAlgn="base">
              <a:spcBef>
                <a:spcPct val="0"/>
              </a:spcBef>
              <a:spcAft>
                <a:spcPct val="0"/>
              </a:spcAft>
              <a:buClr>
                <a:srgbClr val="9933FF"/>
              </a:buClr>
              <a:buFontTx/>
              <a:buChar char="•"/>
              <a:defRPr/>
            </a:pPr>
            <a:endParaRPr lang="fa-IR" altLang="en-US" dirty="0" smtClean="0">
              <a:solidFill>
                <a:srgbClr val="344D6C"/>
              </a:solidFill>
            </a:endParaRPr>
          </a:p>
        </p:txBody>
      </p:sp>
    </p:spTree>
    <p:extLst>
      <p:ext uri="{BB962C8B-B14F-4D97-AF65-F5344CB8AC3E}">
        <p14:creationId xmlns="" xmlns:p14="http://schemas.microsoft.com/office/powerpoint/2010/main" val="362054319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FEFAC9"/>
              </a:solidFill>
            </a:endParaRPr>
          </a:p>
        </p:txBody>
      </p:sp>
      <p:sp>
        <p:nvSpPr>
          <p:cNvPr id="5" name="Footer Placeholder 4"/>
          <p:cNvSpPr>
            <a:spLocks noGrp="1"/>
          </p:cNvSpPr>
          <p:nvPr>
            <p:ph type="ftr" sz="quarter" idx="11"/>
          </p:nvPr>
        </p:nvSpPr>
        <p:spPr/>
        <p:txBody>
          <a:bodyPr/>
          <a:lstStyle/>
          <a:p>
            <a:pPr>
              <a:defRPr/>
            </a:pPr>
            <a:endParaRPr lang="en-US">
              <a:solidFill>
                <a:srgbClr val="FEFAC9"/>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4C775A32-C79F-44F9-9F15-F0D64006E7BC}" type="slidenum">
              <a:rPr lang="en-US" smtClean="0">
                <a:solidFill>
                  <a:srgbClr val="FEFAC9"/>
                </a:solidFill>
              </a:rPr>
              <a:pPr>
                <a:defRPr/>
              </a:pPr>
              <a:t>‹#›</a:t>
            </a:fld>
            <a:endParaRPr lang="en-US" dirty="0">
              <a:solidFill>
                <a:srgbClr val="FEFAC9"/>
              </a:solidFill>
            </a:endParaRPr>
          </a:p>
        </p:txBody>
      </p:sp>
      <p:sp>
        <p:nvSpPr>
          <p:cNvPr id="8" name="AutoShape 22">
            <a:hlinkClick r:id="rId2" action="ppaction://hlinksldjump" highlightClick="1"/>
          </p:cNvPr>
          <p:cNvSpPr>
            <a:spLocks noChangeArrowheads="1"/>
          </p:cNvSpPr>
          <p:nvPr userDrawn="1"/>
        </p:nvSpPr>
        <p:spPr bwMode="auto">
          <a:xfrm>
            <a:off x="35496" y="45443"/>
            <a:ext cx="395288" cy="431229"/>
          </a:xfrm>
          <a:prstGeom prst="actionButtonHome">
            <a:avLst/>
          </a:prstGeom>
          <a:ln/>
        </p:spPr>
        <p:style>
          <a:lnRef idx="1">
            <a:schemeClr val="accent3"/>
          </a:lnRef>
          <a:fillRef idx="2">
            <a:schemeClr val="accent3"/>
          </a:fillRef>
          <a:effectRef idx="1">
            <a:schemeClr val="accent3"/>
          </a:effectRef>
          <a:fontRef idx="minor">
            <a:schemeClr val="dk1"/>
          </a:fontRef>
        </p:style>
        <p:txBody>
          <a:bodyPr wrap="none" anchor="ctr"/>
          <a:lstStyle>
            <a:lvl1pPr>
              <a:defRPr sz="3200" b="1">
                <a:solidFill>
                  <a:schemeClr val="tx1"/>
                </a:solidFill>
                <a:latin typeface="Monotype Corsiva" pitchFamily="66" charset="0"/>
                <a:cs typeface="B Titr" pitchFamily="2" charset="-78"/>
              </a:defRPr>
            </a:lvl1pPr>
            <a:lvl2pPr marL="742950" indent="-285750">
              <a:defRPr sz="3200" b="1">
                <a:solidFill>
                  <a:schemeClr val="tx1"/>
                </a:solidFill>
                <a:latin typeface="Monotype Corsiva" pitchFamily="66" charset="0"/>
                <a:cs typeface="B Titr" pitchFamily="2" charset="-78"/>
              </a:defRPr>
            </a:lvl2pPr>
            <a:lvl3pPr marL="1143000" indent="-228600">
              <a:defRPr sz="3200" b="1">
                <a:solidFill>
                  <a:schemeClr val="tx1"/>
                </a:solidFill>
                <a:latin typeface="Monotype Corsiva" pitchFamily="66" charset="0"/>
                <a:cs typeface="B Titr" pitchFamily="2" charset="-78"/>
              </a:defRPr>
            </a:lvl3pPr>
            <a:lvl4pPr marL="1600200" indent="-228600">
              <a:defRPr sz="3200" b="1">
                <a:solidFill>
                  <a:schemeClr val="tx1"/>
                </a:solidFill>
                <a:latin typeface="Monotype Corsiva" pitchFamily="66" charset="0"/>
                <a:cs typeface="B Titr" pitchFamily="2" charset="-78"/>
              </a:defRPr>
            </a:lvl4pPr>
            <a:lvl5pPr marL="2057400" indent="-228600">
              <a:defRPr sz="3200" b="1">
                <a:solidFill>
                  <a:schemeClr val="tx1"/>
                </a:solidFill>
                <a:latin typeface="Monotype Corsiva" pitchFamily="66" charset="0"/>
                <a:cs typeface="B Titr" pitchFamily="2" charset="-78"/>
              </a:defRPr>
            </a:lvl5pPr>
            <a:lvl6pPr marL="2514600" indent="-228600" eaLnBrk="0" fontAlgn="base" hangingPunct="0">
              <a:spcBef>
                <a:spcPct val="0"/>
              </a:spcBef>
              <a:spcAft>
                <a:spcPct val="0"/>
              </a:spcAft>
              <a:defRPr sz="3200" b="1">
                <a:solidFill>
                  <a:schemeClr val="tx1"/>
                </a:solidFill>
                <a:latin typeface="Monotype Corsiva" pitchFamily="66" charset="0"/>
                <a:cs typeface="B Titr" pitchFamily="2" charset="-78"/>
              </a:defRPr>
            </a:lvl6pPr>
            <a:lvl7pPr marL="2971800" indent="-228600" eaLnBrk="0" fontAlgn="base" hangingPunct="0">
              <a:spcBef>
                <a:spcPct val="0"/>
              </a:spcBef>
              <a:spcAft>
                <a:spcPct val="0"/>
              </a:spcAft>
              <a:defRPr sz="3200" b="1">
                <a:solidFill>
                  <a:schemeClr val="tx1"/>
                </a:solidFill>
                <a:latin typeface="Monotype Corsiva" pitchFamily="66" charset="0"/>
                <a:cs typeface="B Titr" pitchFamily="2" charset="-78"/>
              </a:defRPr>
            </a:lvl7pPr>
            <a:lvl8pPr marL="3429000" indent="-228600" eaLnBrk="0" fontAlgn="base" hangingPunct="0">
              <a:spcBef>
                <a:spcPct val="0"/>
              </a:spcBef>
              <a:spcAft>
                <a:spcPct val="0"/>
              </a:spcAft>
              <a:defRPr sz="3200" b="1">
                <a:solidFill>
                  <a:schemeClr val="tx1"/>
                </a:solidFill>
                <a:latin typeface="Monotype Corsiva" pitchFamily="66" charset="0"/>
                <a:cs typeface="B Titr" pitchFamily="2" charset="-78"/>
              </a:defRPr>
            </a:lvl8pPr>
            <a:lvl9pPr marL="3886200" indent="-228600" eaLnBrk="0" fontAlgn="base" hangingPunct="0">
              <a:spcBef>
                <a:spcPct val="0"/>
              </a:spcBef>
              <a:spcAft>
                <a:spcPct val="0"/>
              </a:spcAft>
              <a:defRPr sz="3200" b="1">
                <a:solidFill>
                  <a:schemeClr val="tx1"/>
                </a:solidFill>
                <a:latin typeface="Monotype Corsiva" pitchFamily="66" charset="0"/>
                <a:cs typeface="B Titr" pitchFamily="2" charset="-78"/>
              </a:defRPr>
            </a:lvl9pPr>
          </a:lstStyle>
          <a:p>
            <a:pPr algn="r" rtl="1" fontAlgn="base">
              <a:spcBef>
                <a:spcPct val="0"/>
              </a:spcBef>
              <a:spcAft>
                <a:spcPct val="0"/>
              </a:spcAft>
              <a:buClr>
                <a:srgbClr val="9933FF"/>
              </a:buClr>
              <a:buFontTx/>
              <a:buChar char="•"/>
              <a:defRPr/>
            </a:pPr>
            <a:endParaRPr lang="fa-IR" altLang="en-US" dirty="0" smtClean="0">
              <a:solidFill>
                <a:srgbClr val="344D6C"/>
              </a:solidFill>
            </a:endParaRPr>
          </a:p>
        </p:txBody>
      </p:sp>
    </p:spTree>
    <p:extLst>
      <p:ext uri="{BB962C8B-B14F-4D97-AF65-F5344CB8AC3E}">
        <p14:creationId xmlns="" xmlns:p14="http://schemas.microsoft.com/office/powerpoint/2010/main" val="223551326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10"/>
          <p:cNvSpPr>
            <a:spLocks noGrp="1"/>
          </p:cNvSpPr>
          <p:nvPr>
            <p:ph sz="half" idx="1"/>
          </p:nvPr>
        </p:nvSpPr>
        <p:spPr>
          <a:xfrm>
            <a:off x="457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67FC56E1-AD6B-4213-8459-67120A51D7AE}" type="slidenum">
              <a:rPr lang="en-US">
                <a:solidFill>
                  <a:srgbClr val="FEFAC9"/>
                </a:solidFill>
              </a:rPr>
              <a:pPr>
                <a:defRPr/>
              </a:pPr>
              <a:t>‹#›</a:t>
            </a:fld>
            <a:endParaRPr lang="en-US" dirty="0">
              <a:solidFill>
                <a:srgbClr val="FEFAC9"/>
              </a:solidFill>
            </a:endParaRPr>
          </a:p>
        </p:txBody>
      </p:sp>
    </p:spTree>
    <p:extLst>
      <p:ext uri="{BB962C8B-B14F-4D97-AF65-F5344CB8AC3E}">
        <p14:creationId xmlns="" xmlns:p14="http://schemas.microsoft.com/office/powerpoint/2010/main" val="279422644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cstate="print">
              <a:extLst>
                <a:ext uri="{28A0092B-C50C-407E-A947-70E740481C1C}">
                  <a14:useLocalDpi xmlns=""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cstate="print">
              <a:extLst>
                <a:ext uri="{28A0092B-C50C-407E-A947-70E740481C1C}">
                  <a14:useLocalDpi xmlns=""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pPr>
              <a:defRPr/>
            </a:pPr>
            <a:endParaRPr lang="en-US">
              <a:solidFill>
                <a:srgbClr val="FEFAC9"/>
              </a:solidFill>
            </a:endParaRPr>
          </a:p>
        </p:txBody>
      </p:sp>
      <p:sp>
        <p:nvSpPr>
          <p:cNvPr id="5" name="Footer Placeholder 4"/>
          <p:cNvSpPr>
            <a:spLocks noGrp="1"/>
          </p:cNvSpPr>
          <p:nvPr>
            <p:ph type="ftr" sz="quarter" idx="11"/>
          </p:nvPr>
        </p:nvSpPr>
        <p:spPr>
          <a:xfrm>
            <a:off x="1921934" y="5054602"/>
            <a:ext cx="4064860" cy="279400"/>
          </a:xfrm>
        </p:spPr>
        <p:txBody>
          <a:bodyPr/>
          <a:lstStyle/>
          <a:p>
            <a:pPr>
              <a:defRPr/>
            </a:pPr>
            <a:endParaRPr lang="en-US">
              <a:solidFill>
                <a:srgbClr val="FEFAC9"/>
              </a:solidFill>
            </a:endParaRPr>
          </a:p>
        </p:txBody>
      </p:sp>
      <p:sp>
        <p:nvSpPr>
          <p:cNvPr id="6" name="Slide Number Placeholder 5"/>
          <p:cNvSpPr>
            <a:spLocks noGrp="1"/>
          </p:cNvSpPr>
          <p:nvPr>
            <p:ph type="sldNum" sz="quarter" idx="12"/>
          </p:nvPr>
        </p:nvSpPr>
        <p:spPr>
          <a:xfrm>
            <a:off x="6817317" y="5054602"/>
            <a:ext cx="413483" cy="279400"/>
          </a:xfrm>
        </p:spPr>
        <p:txBody>
          <a:bodyPr/>
          <a:lstStyle/>
          <a:p>
            <a:pPr>
              <a:defRPr/>
            </a:pPr>
            <a:fld id="{6F4461B0-841D-4CE3-BFE9-E7DAD4843F52}" type="slidenum">
              <a:rPr lang="en-US" smtClean="0">
                <a:solidFill>
                  <a:srgbClr val="FEFAC9"/>
                </a:solidFill>
              </a:rPr>
              <a:pPr>
                <a:defRPr/>
              </a:pPr>
              <a:t>‹#›</a:t>
            </a:fld>
            <a:endParaRPr lang="en-US" dirty="0">
              <a:solidFill>
                <a:srgbClr val="FEFAC9"/>
              </a:solidFill>
            </a:endParaRPr>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89063061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FEFAC9"/>
              </a:solidFill>
            </a:endParaRPr>
          </a:p>
        </p:txBody>
      </p:sp>
      <p:sp>
        <p:nvSpPr>
          <p:cNvPr id="5" name="Footer Placeholder 4"/>
          <p:cNvSpPr>
            <a:spLocks noGrp="1"/>
          </p:cNvSpPr>
          <p:nvPr>
            <p:ph type="ftr" sz="quarter" idx="11"/>
          </p:nvPr>
        </p:nvSpPr>
        <p:spPr/>
        <p:txBody>
          <a:bodyPr/>
          <a:lstStyle/>
          <a:p>
            <a:pPr>
              <a:defRPr/>
            </a:pPr>
            <a:endParaRPr lang="en-US">
              <a:solidFill>
                <a:srgbClr val="FEFAC9"/>
              </a:solidFill>
            </a:endParaRPr>
          </a:p>
        </p:txBody>
      </p:sp>
      <p:sp>
        <p:nvSpPr>
          <p:cNvPr id="6" name="Slide Number Placeholder 5"/>
          <p:cNvSpPr>
            <a:spLocks noGrp="1"/>
          </p:cNvSpPr>
          <p:nvPr>
            <p:ph type="sldNum" sz="quarter" idx="12"/>
          </p:nvPr>
        </p:nvSpPr>
        <p:spPr/>
        <p:txBody>
          <a:bodyPr/>
          <a:lstStyle/>
          <a:p>
            <a:pPr>
              <a:defRPr/>
            </a:pPr>
            <a:fld id="{BD7BD2E7-6126-4428-A607-A46EFA5692FD}" type="slidenum">
              <a:rPr lang="en-US" smtClean="0">
                <a:solidFill>
                  <a:srgbClr val="FEFAC9"/>
                </a:solidFill>
              </a:rPr>
              <a:pPr>
                <a:defRPr/>
              </a:pPr>
              <a:t>‹#›</a:t>
            </a:fld>
            <a:endParaRPr lang="en-US" dirty="0">
              <a:solidFill>
                <a:srgbClr val="FEFAC9"/>
              </a:solidFill>
            </a:endParaRPr>
          </a:p>
        </p:txBody>
      </p:sp>
    </p:spTree>
    <p:extLst>
      <p:ext uri="{BB962C8B-B14F-4D97-AF65-F5344CB8AC3E}">
        <p14:creationId xmlns="" xmlns:p14="http://schemas.microsoft.com/office/powerpoint/2010/main" val="252096743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srgbClr val="FEFAC9"/>
              </a:solidFill>
            </a:endParaRPr>
          </a:p>
        </p:txBody>
      </p:sp>
      <p:sp>
        <p:nvSpPr>
          <p:cNvPr id="5" name="Footer Placeholder 4"/>
          <p:cNvSpPr>
            <a:spLocks noGrp="1"/>
          </p:cNvSpPr>
          <p:nvPr>
            <p:ph type="ftr" sz="quarter" idx="11"/>
          </p:nvPr>
        </p:nvSpPr>
        <p:spPr/>
        <p:txBody>
          <a:bodyPr/>
          <a:lstStyle/>
          <a:p>
            <a:pPr>
              <a:defRPr/>
            </a:pPr>
            <a:endParaRPr lang="en-US">
              <a:solidFill>
                <a:srgbClr val="FEFAC9"/>
              </a:solidFill>
            </a:endParaRPr>
          </a:p>
        </p:txBody>
      </p:sp>
      <p:sp>
        <p:nvSpPr>
          <p:cNvPr id="6" name="Slide Number Placeholder 5"/>
          <p:cNvSpPr>
            <a:spLocks noGrp="1"/>
          </p:cNvSpPr>
          <p:nvPr>
            <p:ph type="sldNum" sz="quarter" idx="12"/>
          </p:nvPr>
        </p:nvSpPr>
        <p:spPr/>
        <p:txBody>
          <a:bodyPr/>
          <a:lstStyle/>
          <a:p>
            <a:pPr>
              <a:defRPr/>
            </a:pPr>
            <a:fld id="{9B5E60FF-FC7E-4784-9C76-EA1BEC421870}" type="slidenum">
              <a:rPr lang="en-US" smtClean="0">
                <a:solidFill>
                  <a:srgbClr val="FEFAC9"/>
                </a:solidFill>
              </a:rPr>
              <a:pPr>
                <a:defRPr/>
              </a:pPr>
              <a:t>‹#›</a:t>
            </a:fld>
            <a:endParaRPr lang="en-US" dirty="0">
              <a:solidFill>
                <a:srgbClr val="FEFAC9"/>
              </a:solidFill>
            </a:endParaRPr>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5365630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solidFill>
                <a:srgbClr val="FEFAC9"/>
              </a:solidFill>
            </a:endParaRPr>
          </a:p>
        </p:txBody>
      </p:sp>
      <p:sp>
        <p:nvSpPr>
          <p:cNvPr id="6" name="Footer Placeholder 5"/>
          <p:cNvSpPr>
            <a:spLocks noGrp="1"/>
          </p:cNvSpPr>
          <p:nvPr>
            <p:ph type="ftr" sz="quarter" idx="11"/>
          </p:nvPr>
        </p:nvSpPr>
        <p:spPr/>
        <p:txBody>
          <a:bodyPr/>
          <a:lstStyle/>
          <a:p>
            <a:pPr>
              <a:defRPr/>
            </a:pPr>
            <a:endParaRPr lang="en-US">
              <a:solidFill>
                <a:srgbClr val="FEFAC9"/>
              </a:solidFill>
            </a:endParaRPr>
          </a:p>
        </p:txBody>
      </p:sp>
      <p:sp>
        <p:nvSpPr>
          <p:cNvPr id="7" name="Slide Number Placeholder 6"/>
          <p:cNvSpPr>
            <a:spLocks noGrp="1"/>
          </p:cNvSpPr>
          <p:nvPr>
            <p:ph type="sldNum" sz="quarter" idx="12"/>
          </p:nvPr>
        </p:nvSpPr>
        <p:spPr/>
        <p:txBody>
          <a:bodyPr/>
          <a:lstStyle/>
          <a:p>
            <a:pPr>
              <a:defRPr/>
            </a:pPr>
            <a:fld id="{67FC56E1-AD6B-4213-8459-67120A51D7AE}" type="slidenum">
              <a:rPr lang="en-US" smtClean="0">
                <a:solidFill>
                  <a:srgbClr val="FEFAC9"/>
                </a:solidFill>
              </a:rPr>
              <a:pPr>
                <a:defRPr/>
              </a:pPr>
              <a:t>‹#›</a:t>
            </a:fld>
            <a:endParaRPr lang="en-US" dirty="0">
              <a:solidFill>
                <a:srgbClr val="FEFAC9"/>
              </a:solidFill>
            </a:endParaRPr>
          </a:p>
        </p:txBody>
      </p:sp>
    </p:spTree>
    <p:extLst>
      <p:ext uri="{BB962C8B-B14F-4D97-AF65-F5344CB8AC3E}">
        <p14:creationId xmlns="" xmlns:p14="http://schemas.microsoft.com/office/powerpoint/2010/main" val="346375250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solidFill>
                <a:srgbClr val="FEFAC9"/>
              </a:solidFill>
            </a:endParaRPr>
          </a:p>
        </p:txBody>
      </p:sp>
      <p:sp>
        <p:nvSpPr>
          <p:cNvPr id="8" name="Footer Placeholder 7"/>
          <p:cNvSpPr>
            <a:spLocks noGrp="1"/>
          </p:cNvSpPr>
          <p:nvPr>
            <p:ph type="ftr" sz="quarter" idx="11"/>
          </p:nvPr>
        </p:nvSpPr>
        <p:spPr/>
        <p:txBody>
          <a:bodyPr/>
          <a:lstStyle/>
          <a:p>
            <a:pPr>
              <a:defRPr/>
            </a:pPr>
            <a:endParaRPr lang="en-US">
              <a:solidFill>
                <a:srgbClr val="FEFAC9"/>
              </a:solidFill>
            </a:endParaRPr>
          </a:p>
        </p:txBody>
      </p:sp>
      <p:sp>
        <p:nvSpPr>
          <p:cNvPr id="9" name="Slide Number Placeholder 8"/>
          <p:cNvSpPr>
            <a:spLocks noGrp="1"/>
          </p:cNvSpPr>
          <p:nvPr>
            <p:ph type="sldNum" sz="quarter" idx="12"/>
          </p:nvPr>
        </p:nvSpPr>
        <p:spPr/>
        <p:txBody>
          <a:bodyPr/>
          <a:lstStyle/>
          <a:p>
            <a:pPr>
              <a:defRPr/>
            </a:pPr>
            <a:fld id="{482A2453-D93C-4292-9C3C-3C993561A657}" type="slidenum">
              <a:rPr lang="en-US" smtClean="0">
                <a:solidFill>
                  <a:srgbClr val="FEFAC9"/>
                </a:solidFill>
              </a:rPr>
              <a:pPr>
                <a:defRPr/>
              </a:pPr>
              <a:t>‹#›</a:t>
            </a:fld>
            <a:endParaRPr lang="en-US" dirty="0">
              <a:solidFill>
                <a:srgbClr val="FEFAC9"/>
              </a:solidFill>
            </a:endParaRPr>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00193242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solidFill>
                <a:srgbClr val="FEFAC9"/>
              </a:solidFill>
            </a:endParaRPr>
          </a:p>
        </p:txBody>
      </p:sp>
      <p:sp>
        <p:nvSpPr>
          <p:cNvPr id="4" name="Footer Placeholder 3"/>
          <p:cNvSpPr>
            <a:spLocks noGrp="1"/>
          </p:cNvSpPr>
          <p:nvPr>
            <p:ph type="ftr" sz="quarter" idx="11"/>
          </p:nvPr>
        </p:nvSpPr>
        <p:spPr/>
        <p:txBody>
          <a:bodyPr/>
          <a:lstStyle/>
          <a:p>
            <a:pPr>
              <a:defRPr/>
            </a:pPr>
            <a:endParaRPr lang="en-US">
              <a:solidFill>
                <a:srgbClr val="FEFAC9"/>
              </a:solidFill>
            </a:endParaRPr>
          </a:p>
        </p:txBody>
      </p:sp>
      <p:sp>
        <p:nvSpPr>
          <p:cNvPr id="5" name="Slide Number Placeholder 4"/>
          <p:cNvSpPr>
            <a:spLocks noGrp="1"/>
          </p:cNvSpPr>
          <p:nvPr>
            <p:ph type="sldNum" sz="quarter" idx="12"/>
          </p:nvPr>
        </p:nvSpPr>
        <p:spPr/>
        <p:txBody>
          <a:bodyPr/>
          <a:lstStyle/>
          <a:p>
            <a:pPr>
              <a:defRPr/>
            </a:pPr>
            <a:fld id="{F533DBED-7216-44CD-B879-801F67D7375B}" type="slidenum">
              <a:rPr lang="en-US" smtClean="0">
                <a:solidFill>
                  <a:srgbClr val="FEFAC9"/>
                </a:solidFill>
              </a:rPr>
              <a:pPr>
                <a:defRPr/>
              </a:pPr>
              <a:t>‹#›</a:t>
            </a:fld>
            <a:endParaRPr lang="en-US" dirty="0">
              <a:solidFill>
                <a:srgbClr val="FEFAC9"/>
              </a:solidFill>
            </a:endParaRPr>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12922963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FEFAC9"/>
              </a:solidFill>
            </a:endParaRPr>
          </a:p>
        </p:txBody>
      </p:sp>
      <p:sp>
        <p:nvSpPr>
          <p:cNvPr id="3" name="Footer Placeholder 2"/>
          <p:cNvSpPr>
            <a:spLocks noGrp="1"/>
          </p:cNvSpPr>
          <p:nvPr>
            <p:ph type="ftr" sz="quarter" idx="11"/>
          </p:nvPr>
        </p:nvSpPr>
        <p:spPr/>
        <p:txBody>
          <a:bodyPr/>
          <a:lstStyle/>
          <a:p>
            <a:pPr>
              <a:defRPr/>
            </a:pPr>
            <a:endParaRPr lang="en-US">
              <a:solidFill>
                <a:srgbClr val="FEFAC9"/>
              </a:solidFill>
            </a:endParaRPr>
          </a:p>
        </p:txBody>
      </p:sp>
      <p:sp>
        <p:nvSpPr>
          <p:cNvPr id="4" name="Slide Number Placeholder 3"/>
          <p:cNvSpPr>
            <a:spLocks noGrp="1"/>
          </p:cNvSpPr>
          <p:nvPr>
            <p:ph type="sldNum" sz="quarter" idx="12"/>
          </p:nvPr>
        </p:nvSpPr>
        <p:spPr/>
        <p:txBody>
          <a:bodyPr/>
          <a:lstStyle/>
          <a:p>
            <a:pPr>
              <a:defRPr/>
            </a:pPr>
            <a:fld id="{A281DDB9-011B-44CF-BB59-AFCD199ACB99}" type="slidenum">
              <a:rPr lang="en-US" smtClean="0">
                <a:solidFill>
                  <a:srgbClr val="FEFAC9"/>
                </a:solidFill>
              </a:rPr>
              <a:pPr>
                <a:defRPr/>
              </a:pPr>
              <a:t>‹#›</a:t>
            </a:fld>
            <a:endParaRPr lang="en-US" dirty="0">
              <a:solidFill>
                <a:srgbClr val="FEFAC9"/>
              </a:solidFill>
            </a:endParaRPr>
          </a:p>
        </p:txBody>
      </p:sp>
    </p:spTree>
    <p:extLst>
      <p:ext uri="{BB962C8B-B14F-4D97-AF65-F5344CB8AC3E}">
        <p14:creationId xmlns="" xmlns:p14="http://schemas.microsoft.com/office/powerpoint/2010/main" val="331872768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FEFAC9"/>
              </a:solidFill>
            </a:endParaRPr>
          </a:p>
        </p:txBody>
      </p:sp>
      <p:sp>
        <p:nvSpPr>
          <p:cNvPr id="6" name="Footer Placeholder 5"/>
          <p:cNvSpPr>
            <a:spLocks noGrp="1"/>
          </p:cNvSpPr>
          <p:nvPr>
            <p:ph type="ftr" sz="quarter" idx="11"/>
          </p:nvPr>
        </p:nvSpPr>
        <p:spPr/>
        <p:txBody>
          <a:bodyPr/>
          <a:lstStyle/>
          <a:p>
            <a:pPr>
              <a:defRPr/>
            </a:pPr>
            <a:endParaRPr lang="en-US">
              <a:solidFill>
                <a:srgbClr val="FEFAC9"/>
              </a:solidFill>
            </a:endParaRPr>
          </a:p>
        </p:txBody>
      </p:sp>
      <p:sp>
        <p:nvSpPr>
          <p:cNvPr id="7" name="Slide Number Placeholder 6"/>
          <p:cNvSpPr>
            <a:spLocks noGrp="1"/>
          </p:cNvSpPr>
          <p:nvPr>
            <p:ph type="sldNum" sz="quarter" idx="12"/>
          </p:nvPr>
        </p:nvSpPr>
        <p:spPr/>
        <p:txBody>
          <a:bodyPr/>
          <a:lstStyle/>
          <a:p>
            <a:pPr>
              <a:defRPr/>
            </a:pPr>
            <a:fld id="{12B9AF0D-0D6A-41C9-B1FE-F1360B02A030}" type="slidenum">
              <a:rPr lang="en-US" smtClean="0">
                <a:solidFill>
                  <a:srgbClr val="FEFAC9"/>
                </a:solidFill>
              </a:rPr>
              <a:pPr>
                <a:defRPr/>
              </a:pPr>
              <a:t>‹#›</a:t>
            </a:fld>
            <a:endParaRPr lang="en-US" dirty="0">
              <a:solidFill>
                <a:srgbClr val="FEFAC9"/>
              </a:solidFill>
            </a:endParaRPr>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22961742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FEFAC9"/>
              </a:solidFill>
            </a:endParaRPr>
          </a:p>
        </p:txBody>
      </p:sp>
      <p:sp>
        <p:nvSpPr>
          <p:cNvPr id="6" name="Footer Placeholder 5"/>
          <p:cNvSpPr>
            <a:spLocks noGrp="1"/>
          </p:cNvSpPr>
          <p:nvPr>
            <p:ph type="ftr" sz="quarter" idx="11"/>
          </p:nvPr>
        </p:nvSpPr>
        <p:spPr/>
        <p:txBody>
          <a:bodyPr/>
          <a:lstStyle/>
          <a:p>
            <a:pPr>
              <a:defRPr/>
            </a:pPr>
            <a:endParaRPr lang="en-US">
              <a:solidFill>
                <a:srgbClr val="FEFAC9"/>
              </a:solidFill>
            </a:endParaRPr>
          </a:p>
        </p:txBody>
      </p:sp>
      <p:sp>
        <p:nvSpPr>
          <p:cNvPr id="7" name="Slide Number Placeholder 6"/>
          <p:cNvSpPr>
            <a:spLocks noGrp="1"/>
          </p:cNvSpPr>
          <p:nvPr>
            <p:ph type="sldNum" sz="quarter" idx="12"/>
          </p:nvPr>
        </p:nvSpPr>
        <p:spPr/>
        <p:txBody>
          <a:bodyPr/>
          <a:lstStyle/>
          <a:p>
            <a:pPr>
              <a:defRPr/>
            </a:pPr>
            <a:fld id="{C3B69D9A-215F-4DAB-A880-0D52FD7A19ED}" type="slidenum">
              <a:rPr lang="en-US" smtClean="0">
                <a:solidFill>
                  <a:srgbClr val="FEFAC9"/>
                </a:solidFill>
              </a:rPr>
              <a:pPr>
                <a:defRPr/>
              </a:pPr>
              <a:t>‹#›</a:t>
            </a:fld>
            <a:endParaRPr lang="en-US" dirty="0">
              <a:solidFill>
                <a:srgbClr val="FEFAC9"/>
              </a:solidFill>
            </a:endParaRPr>
          </a:p>
        </p:txBody>
      </p:sp>
    </p:spTree>
    <p:extLst>
      <p:ext uri="{BB962C8B-B14F-4D97-AF65-F5344CB8AC3E}">
        <p14:creationId xmlns="" xmlns:p14="http://schemas.microsoft.com/office/powerpoint/2010/main" val="500209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b="1">
              <a:solidFill>
                <a:srgbClr val="FEFAC9"/>
              </a:solidFill>
              <a:latin typeface="Monotype Corsiva" pitchFamily="66" charset="0"/>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b="1">
              <a:solidFill>
                <a:srgbClr val="FEFAC9"/>
              </a:solidFill>
              <a:latin typeface="Monotype Corsiva" pitchFamily="66" charset="0"/>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459DF81A-10C9-46C0-B10D-3F6C9E2099C7}" type="slidenum">
              <a:rPr lang="en-US" b="1" smtClean="0">
                <a:solidFill>
                  <a:srgbClr val="FEFAC9"/>
                </a:solidFill>
                <a:latin typeface="Monotype Corsiva" pitchFamily="66" charset="0"/>
              </a:rPr>
              <a:pPr fontAlgn="base">
                <a:spcBef>
                  <a:spcPct val="0"/>
                </a:spcBef>
                <a:spcAft>
                  <a:spcPct val="0"/>
                </a:spcAft>
                <a:defRPr/>
              </a:pPr>
              <a:t>‹#›</a:t>
            </a:fld>
            <a:endParaRPr lang="en-US" b="1" dirty="0">
              <a:solidFill>
                <a:srgbClr val="FEFAC9"/>
              </a:solidFill>
              <a:latin typeface="Monotype Corsiva" pitchFamily="66" charset="0"/>
            </a:endParaRPr>
          </a:p>
        </p:txBody>
      </p:sp>
    </p:spTree>
    <p:extLst>
      <p:ext uri="{BB962C8B-B14F-4D97-AF65-F5344CB8AC3E}">
        <p14:creationId xmlns="" xmlns:p14="http://schemas.microsoft.com/office/powerpoint/2010/main" val="369149446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1"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4" name="Content Placeholder 33"/>
          <p:cNvSpPr>
            <a:spLocks noGrp="1"/>
          </p:cNvSpPr>
          <p:nvPr>
            <p:ph sz="quarter" idx="4"/>
          </p:nvPr>
        </p:nvSpPr>
        <p:spPr>
          <a:xfrm>
            <a:off x="4649788"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457200" y="155448"/>
            <a:ext cx="8229600" cy="1143000"/>
          </a:xfrm>
        </p:spPr>
        <p:txBody>
          <a:bodyPr/>
          <a:lstStyle>
            <a:lvl1pPr>
              <a:defRPr/>
            </a:lvl1pPr>
          </a:lstStyle>
          <a:p>
            <a:r>
              <a:rPr lang="en-US" smtClean="0"/>
              <a:t>Click to edit Master title style</a:t>
            </a:r>
            <a:endParaRPr lang="en-US"/>
          </a:p>
        </p:txBody>
      </p:sp>
      <p:sp>
        <p:nvSpPr>
          <p:cNvPr id="12" name="Text Placeholder 11"/>
          <p:cNvSpPr>
            <a:spLocks noGrp="1"/>
          </p:cNvSpPr>
          <p:nvPr>
            <p:ph type="body" idx="3"/>
          </p:nvPr>
        </p:nvSpPr>
        <p:spPr>
          <a:xfrm>
            <a:off x="4648201"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9" name="Slide Number Placeholder 8"/>
          <p:cNvSpPr>
            <a:spLocks noGrp="1"/>
          </p:cNvSpPr>
          <p:nvPr>
            <p:ph type="sldNum" sz="quarter" idx="10"/>
          </p:nvPr>
        </p:nvSpPr>
        <p:spPr/>
        <p:txBody>
          <a:bodyPr/>
          <a:lstStyle>
            <a:lvl1pPr>
              <a:defRPr>
                <a:cs typeface="B Titr" panose="00000700000000000000" pitchFamily="2" charset="-78"/>
              </a:defRPr>
            </a:lvl1pPr>
          </a:lstStyle>
          <a:p>
            <a:pPr>
              <a:defRPr/>
            </a:pPr>
            <a:fld id="{482A2453-D93C-4292-9C3C-3C993561A657}" type="slidenum">
              <a:rPr lang="en-US">
                <a:solidFill>
                  <a:srgbClr val="FEFAC9"/>
                </a:solidFill>
              </a:rPr>
              <a:pPr>
                <a:defRPr/>
              </a:pPr>
              <a:t>‹#›</a:t>
            </a:fld>
            <a:endParaRPr lang="en-US" dirty="0">
              <a:solidFill>
                <a:srgbClr val="FEFAC9"/>
              </a:solidFill>
            </a:endParaRPr>
          </a:p>
        </p:txBody>
      </p:sp>
      <p:sp>
        <p:nvSpPr>
          <p:cNvPr id="10" name="Footer Placeholder 7"/>
          <p:cNvSpPr>
            <a:spLocks noGrp="1"/>
          </p:cNvSpPr>
          <p:nvPr>
            <p:ph type="ftr" sz="quarter" idx="11"/>
          </p:nvPr>
        </p:nvSpPr>
        <p:spPr/>
        <p:txBody>
          <a:bodyPr/>
          <a:lstStyle>
            <a:lvl1pPr>
              <a:defRPr>
                <a:cs typeface="B Titr" panose="00000700000000000000" pitchFamily="2" charset="-78"/>
              </a:defRPr>
            </a:lvl1pPr>
          </a:lstStyle>
          <a:p>
            <a:pPr>
              <a:defRPr/>
            </a:pPr>
            <a:endParaRPr lang="en-US">
              <a:solidFill>
                <a:srgbClr val="FEFAC9"/>
              </a:solidFill>
            </a:endParaRPr>
          </a:p>
        </p:txBody>
      </p:sp>
      <p:sp>
        <p:nvSpPr>
          <p:cNvPr id="11" name="Date Placeholder 6"/>
          <p:cNvSpPr>
            <a:spLocks noGrp="1"/>
          </p:cNvSpPr>
          <p:nvPr>
            <p:ph type="dt" sz="half" idx="12"/>
          </p:nvPr>
        </p:nvSpPr>
        <p:spPr/>
        <p:txBody>
          <a:bodyPr/>
          <a:lstStyle>
            <a:lvl1pPr>
              <a:defRPr>
                <a:cs typeface="B Titr" panose="00000700000000000000" pitchFamily="2" charset="-78"/>
              </a:defRPr>
            </a:lvl1pPr>
          </a:lstStyle>
          <a:p>
            <a:pPr>
              <a:defRPr/>
            </a:pPr>
            <a:endParaRPr lang="en-US">
              <a:solidFill>
                <a:srgbClr val="FEFAC9"/>
              </a:solidFill>
            </a:endParaRPr>
          </a:p>
        </p:txBody>
      </p:sp>
    </p:spTree>
    <p:extLst>
      <p:ext uri="{BB962C8B-B14F-4D97-AF65-F5344CB8AC3E}">
        <p14:creationId xmlns="" xmlns:p14="http://schemas.microsoft.com/office/powerpoint/2010/main" val="331367982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b="1">
              <a:solidFill>
                <a:srgbClr val="FEFAC9"/>
              </a:solidFill>
              <a:latin typeface="Monotype Corsiva" pitchFamily="66"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b="1">
              <a:solidFill>
                <a:srgbClr val="FEFAC9"/>
              </a:solidFill>
              <a:latin typeface="Monotype Corsiva" pitchFamily="66"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459DF81A-10C9-46C0-B10D-3F6C9E2099C7}" type="slidenum">
              <a:rPr lang="en-US" b="1" smtClean="0">
                <a:solidFill>
                  <a:srgbClr val="FEFAC9"/>
                </a:solidFill>
                <a:latin typeface="Monotype Corsiva" pitchFamily="66" charset="0"/>
              </a:rPr>
              <a:pPr fontAlgn="base">
                <a:spcBef>
                  <a:spcPct val="0"/>
                </a:spcBef>
                <a:spcAft>
                  <a:spcPct val="0"/>
                </a:spcAft>
                <a:defRPr/>
              </a:pPr>
              <a:t>‹#›</a:t>
            </a:fld>
            <a:endParaRPr lang="en-US" b="1" dirty="0">
              <a:solidFill>
                <a:srgbClr val="FEFAC9"/>
              </a:solidFill>
              <a:latin typeface="Monotype Corsiva" pitchFamily="66" charset="0"/>
            </a:endParaRPr>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165190403"/>
      </p:ext>
    </p:extLst>
  </p:cSld>
  <p:clrMapOvr>
    <a:masterClrMapping/>
  </p:clrMapOvr>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b="1">
              <a:solidFill>
                <a:srgbClr val="FEFAC9"/>
              </a:solidFill>
              <a:latin typeface="Monotype Corsiva" pitchFamily="66"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b="1">
              <a:solidFill>
                <a:srgbClr val="FEFAC9"/>
              </a:solidFill>
              <a:latin typeface="Monotype Corsiva" pitchFamily="66"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459DF81A-10C9-46C0-B10D-3F6C9E2099C7}" type="slidenum">
              <a:rPr lang="en-US" b="1" smtClean="0">
                <a:solidFill>
                  <a:srgbClr val="FEFAC9"/>
                </a:solidFill>
                <a:latin typeface="Monotype Corsiva" pitchFamily="66" charset="0"/>
              </a:rPr>
              <a:pPr fontAlgn="base">
                <a:spcBef>
                  <a:spcPct val="0"/>
                </a:spcBef>
                <a:spcAft>
                  <a:spcPct val="0"/>
                </a:spcAft>
                <a:defRPr/>
              </a:pPr>
              <a:t>‹#›</a:t>
            </a:fld>
            <a:endParaRPr lang="en-US" b="1" dirty="0">
              <a:solidFill>
                <a:srgbClr val="FEFAC9"/>
              </a:solidFill>
              <a:latin typeface="Monotype Corsiva" pitchFamily="66" charset="0"/>
            </a:endParaRPr>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321561868"/>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b="1">
              <a:solidFill>
                <a:srgbClr val="FEFAC9"/>
              </a:solidFill>
              <a:latin typeface="Monotype Corsiva" pitchFamily="66"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b="1">
              <a:solidFill>
                <a:srgbClr val="FEFAC9"/>
              </a:solidFill>
              <a:latin typeface="Monotype Corsiva" pitchFamily="66"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459DF81A-10C9-46C0-B10D-3F6C9E2099C7}" type="slidenum">
              <a:rPr lang="en-US" b="1" smtClean="0">
                <a:solidFill>
                  <a:srgbClr val="FEFAC9"/>
                </a:solidFill>
                <a:latin typeface="Monotype Corsiva" pitchFamily="66" charset="0"/>
              </a:rPr>
              <a:pPr fontAlgn="base">
                <a:spcBef>
                  <a:spcPct val="0"/>
                </a:spcBef>
                <a:spcAft>
                  <a:spcPct val="0"/>
                </a:spcAft>
                <a:defRPr/>
              </a:pPr>
              <a:t>‹#›</a:t>
            </a:fld>
            <a:endParaRPr lang="en-US" b="1" dirty="0">
              <a:solidFill>
                <a:srgbClr val="FEFAC9"/>
              </a:solidFill>
              <a:latin typeface="Monotype Corsiva" pitchFamily="66" charset="0"/>
            </a:endParaRPr>
          </a:p>
        </p:txBody>
      </p:sp>
    </p:spTree>
    <p:extLst>
      <p:ext uri="{BB962C8B-B14F-4D97-AF65-F5344CB8AC3E}">
        <p14:creationId xmlns="" xmlns:p14="http://schemas.microsoft.com/office/powerpoint/2010/main" val="3317495812"/>
      </p:ext>
    </p:extLst>
  </p:cSld>
  <p:clrMapOvr>
    <a:masterClrMapping/>
  </p:clrMapOvr>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b="1">
              <a:solidFill>
                <a:srgbClr val="FEFAC9"/>
              </a:solidFill>
              <a:latin typeface="Monotype Corsiva" pitchFamily="66"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b="1">
              <a:solidFill>
                <a:srgbClr val="FEFAC9"/>
              </a:solidFill>
              <a:latin typeface="Monotype Corsiva" pitchFamily="66"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459DF81A-10C9-46C0-B10D-3F6C9E2099C7}" type="slidenum">
              <a:rPr lang="en-US" b="1" smtClean="0">
                <a:solidFill>
                  <a:srgbClr val="FEFAC9"/>
                </a:solidFill>
                <a:latin typeface="Monotype Corsiva" pitchFamily="66" charset="0"/>
              </a:rPr>
              <a:pPr fontAlgn="base">
                <a:spcBef>
                  <a:spcPct val="0"/>
                </a:spcBef>
                <a:spcAft>
                  <a:spcPct val="0"/>
                </a:spcAft>
                <a:defRPr/>
              </a:pPr>
              <a:t>‹#›</a:t>
            </a:fld>
            <a:endParaRPr lang="en-US" b="1" dirty="0">
              <a:solidFill>
                <a:srgbClr val="FEFAC9"/>
              </a:solidFill>
              <a:latin typeface="Monotype Corsiva" pitchFamily="66" charset="0"/>
            </a:endParaRPr>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880902808"/>
      </p:ext>
    </p:extLst>
  </p:cSld>
  <p:clrMapOvr>
    <a:masterClrMapping/>
  </p:clrMapOvr>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b="1">
              <a:solidFill>
                <a:srgbClr val="FEFAC9"/>
              </a:solidFill>
              <a:latin typeface="Monotype Corsiva" pitchFamily="66"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b="1">
              <a:solidFill>
                <a:srgbClr val="FEFAC9"/>
              </a:solidFill>
              <a:latin typeface="Monotype Corsiva" pitchFamily="66"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459DF81A-10C9-46C0-B10D-3F6C9E2099C7}" type="slidenum">
              <a:rPr lang="en-US" b="1" smtClean="0">
                <a:solidFill>
                  <a:srgbClr val="FEFAC9"/>
                </a:solidFill>
                <a:latin typeface="Monotype Corsiva" pitchFamily="66" charset="0"/>
              </a:rPr>
              <a:pPr fontAlgn="base">
                <a:spcBef>
                  <a:spcPct val="0"/>
                </a:spcBef>
                <a:spcAft>
                  <a:spcPct val="0"/>
                </a:spcAft>
                <a:defRPr/>
              </a:pPr>
              <a:t>‹#›</a:t>
            </a:fld>
            <a:endParaRPr lang="en-US" b="1" dirty="0">
              <a:solidFill>
                <a:srgbClr val="FEFAC9"/>
              </a:solidFill>
              <a:latin typeface="Monotype Corsiva" pitchFamily="66" charset="0"/>
            </a:endParaRPr>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438440035"/>
      </p:ext>
    </p:extLst>
  </p:cSld>
  <p:clrMapOvr>
    <a:masterClrMapping/>
  </p:clrMapOvr>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FEFAC9"/>
              </a:solidFill>
            </a:endParaRPr>
          </a:p>
        </p:txBody>
      </p:sp>
      <p:sp>
        <p:nvSpPr>
          <p:cNvPr id="5" name="Footer Placeholder 4"/>
          <p:cNvSpPr>
            <a:spLocks noGrp="1"/>
          </p:cNvSpPr>
          <p:nvPr>
            <p:ph type="ftr" sz="quarter" idx="11"/>
          </p:nvPr>
        </p:nvSpPr>
        <p:spPr/>
        <p:txBody>
          <a:bodyPr/>
          <a:lstStyle/>
          <a:p>
            <a:pPr>
              <a:defRPr/>
            </a:pPr>
            <a:endParaRPr lang="en-US">
              <a:solidFill>
                <a:srgbClr val="FEFAC9"/>
              </a:solidFill>
            </a:endParaRPr>
          </a:p>
        </p:txBody>
      </p:sp>
      <p:sp>
        <p:nvSpPr>
          <p:cNvPr id="6" name="Slide Number Placeholder 5"/>
          <p:cNvSpPr>
            <a:spLocks noGrp="1"/>
          </p:cNvSpPr>
          <p:nvPr>
            <p:ph type="sldNum" sz="quarter" idx="12"/>
          </p:nvPr>
        </p:nvSpPr>
        <p:spPr/>
        <p:txBody>
          <a:bodyPr/>
          <a:lstStyle/>
          <a:p>
            <a:pPr>
              <a:defRPr/>
            </a:pPr>
            <a:fld id="{79B95DC9-0526-4C62-91EA-F114D290A945}" type="slidenum">
              <a:rPr lang="en-US" smtClean="0">
                <a:solidFill>
                  <a:srgbClr val="FEFAC9"/>
                </a:solidFill>
              </a:rPr>
              <a:pPr>
                <a:defRPr/>
              </a:pPr>
              <a:t>‹#›</a:t>
            </a:fld>
            <a:endParaRPr lang="en-US" dirty="0">
              <a:solidFill>
                <a:srgbClr val="FEFAC9"/>
              </a:solidFill>
            </a:endParaRPr>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8" name="AutoShape 22">
            <a:hlinkClick r:id="rId2" action="ppaction://hlinksldjump" highlightClick="1"/>
          </p:cNvPr>
          <p:cNvSpPr>
            <a:spLocks noChangeArrowheads="1"/>
          </p:cNvSpPr>
          <p:nvPr userDrawn="1"/>
        </p:nvSpPr>
        <p:spPr bwMode="auto">
          <a:xfrm>
            <a:off x="35496" y="45443"/>
            <a:ext cx="395288" cy="431229"/>
          </a:xfrm>
          <a:prstGeom prst="actionButtonHome">
            <a:avLst/>
          </a:prstGeom>
          <a:ln/>
        </p:spPr>
        <p:style>
          <a:lnRef idx="1">
            <a:schemeClr val="accent3"/>
          </a:lnRef>
          <a:fillRef idx="2">
            <a:schemeClr val="accent3"/>
          </a:fillRef>
          <a:effectRef idx="1">
            <a:schemeClr val="accent3"/>
          </a:effectRef>
          <a:fontRef idx="minor">
            <a:schemeClr val="dk1"/>
          </a:fontRef>
        </p:style>
        <p:txBody>
          <a:bodyPr wrap="none" anchor="ctr"/>
          <a:lstStyle>
            <a:lvl1pPr>
              <a:defRPr sz="3200" b="1">
                <a:solidFill>
                  <a:schemeClr val="tx1"/>
                </a:solidFill>
                <a:latin typeface="Monotype Corsiva" pitchFamily="66" charset="0"/>
                <a:cs typeface="B Titr" pitchFamily="2" charset="-78"/>
              </a:defRPr>
            </a:lvl1pPr>
            <a:lvl2pPr marL="742950" indent="-285750">
              <a:defRPr sz="3200" b="1">
                <a:solidFill>
                  <a:schemeClr val="tx1"/>
                </a:solidFill>
                <a:latin typeface="Monotype Corsiva" pitchFamily="66" charset="0"/>
                <a:cs typeface="B Titr" pitchFamily="2" charset="-78"/>
              </a:defRPr>
            </a:lvl2pPr>
            <a:lvl3pPr marL="1143000" indent="-228600">
              <a:defRPr sz="3200" b="1">
                <a:solidFill>
                  <a:schemeClr val="tx1"/>
                </a:solidFill>
                <a:latin typeface="Monotype Corsiva" pitchFamily="66" charset="0"/>
                <a:cs typeface="B Titr" pitchFamily="2" charset="-78"/>
              </a:defRPr>
            </a:lvl3pPr>
            <a:lvl4pPr marL="1600200" indent="-228600">
              <a:defRPr sz="3200" b="1">
                <a:solidFill>
                  <a:schemeClr val="tx1"/>
                </a:solidFill>
                <a:latin typeface="Monotype Corsiva" pitchFamily="66" charset="0"/>
                <a:cs typeface="B Titr" pitchFamily="2" charset="-78"/>
              </a:defRPr>
            </a:lvl4pPr>
            <a:lvl5pPr marL="2057400" indent="-228600">
              <a:defRPr sz="3200" b="1">
                <a:solidFill>
                  <a:schemeClr val="tx1"/>
                </a:solidFill>
                <a:latin typeface="Monotype Corsiva" pitchFamily="66" charset="0"/>
                <a:cs typeface="B Titr" pitchFamily="2" charset="-78"/>
              </a:defRPr>
            </a:lvl5pPr>
            <a:lvl6pPr marL="2514600" indent="-228600" eaLnBrk="0" fontAlgn="base" hangingPunct="0">
              <a:spcBef>
                <a:spcPct val="0"/>
              </a:spcBef>
              <a:spcAft>
                <a:spcPct val="0"/>
              </a:spcAft>
              <a:defRPr sz="3200" b="1">
                <a:solidFill>
                  <a:schemeClr val="tx1"/>
                </a:solidFill>
                <a:latin typeface="Monotype Corsiva" pitchFamily="66" charset="0"/>
                <a:cs typeface="B Titr" pitchFamily="2" charset="-78"/>
              </a:defRPr>
            </a:lvl6pPr>
            <a:lvl7pPr marL="2971800" indent="-228600" eaLnBrk="0" fontAlgn="base" hangingPunct="0">
              <a:spcBef>
                <a:spcPct val="0"/>
              </a:spcBef>
              <a:spcAft>
                <a:spcPct val="0"/>
              </a:spcAft>
              <a:defRPr sz="3200" b="1">
                <a:solidFill>
                  <a:schemeClr val="tx1"/>
                </a:solidFill>
                <a:latin typeface="Monotype Corsiva" pitchFamily="66" charset="0"/>
                <a:cs typeface="B Titr" pitchFamily="2" charset="-78"/>
              </a:defRPr>
            </a:lvl7pPr>
            <a:lvl8pPr marL="3429000" indent="-228600" eaLnBrk="0" fontAlgn="base" hangingPunct="0">
              <a:spcBef>
                <a:spcPct val="0"/>
              </a:spcBef>
              <a:spcAft>
                <a:spcPct val="0"/>
              </a:spcAft>
              <a:defRPr sz="3200" b="1">
                <a:solidFill>
                  <a:schemeClr val="tx1"/>
                </a:solidFill>
                <a:latin typeface="Monotype Corsiva" pitchFamily="66" charset="0"/>
                <a:cs typeface="B Titr" pitchFamily="2" charset="-78"/>
              </a:defRPr>
            </a:lvl8pPr>
            <a:lvl9pPr marL="3886200" indent="-228600" eaLnBrk="0" fontAlgn="base" hangingPunct="0">
              <a:spcBef>
                <a:spcPct val="0"/>
              </a:spcBef>
              <a:spcAft>
                <a:spcPct val="0"/>
              </a:spcAft>
              <a:defRPr sz="3200" b="1">
                <a:solidFill>
                  <a:schemeClr val="tx1"/>
                </a:solidFill>
                <a:latin typeface="Monotype Corsiva" pitchFamily="66" charset="0"/>
                <a:cs typeface="B Titr" pitchFamily="2" charset="-78"/>
              </a:defRPr>
            </a:lvl9pPr>
          </a:lstStyle>
          <a:p>
            <a:pPr algn="r" rtl="1" fontAlgn="base">
              <a:spcBef>
                <a:spcPct val="0"/>
              </a:spcBef>
              <a:spcAft>
                <a:spcPct val="0"/>
              </a:spcAft>
              <a:buClr>
                <a:srgbClr val="9933FF"/>
              </a:buClr>
              <a:buFontTx/>
              <a:buChar char="•"/>
              <a:defRPr/>
            </a:pPr>
            <a:endParaRPr lang="fa-IR" altLang="en-US" dirty="0" smtClean="0">
              <a:solidFill>
                <a:srgbClr val="344D6C"/>
              </a:solidFill>
            </a:endParaRPr>
          </a:p>
        </p:txBody>
      </p:sp>
    </p:spTree>
    <p:extLst>
      <p:ext uri="{BB962C8B-B14F-4D97-AF65-F5344CB8AC3E}">
        <p14:creationId xmlns="" xmlns:p14="http://schemas.microsoft.com/office/powerpoint/2010/main" val="287590748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FEFAC9"/>
              </a:solidFill>
            </a:endParaRPr>
          </a:p>
        </p:txBody>
      </p:sp>
      <p:sp>
        <p:nvSpPr>
          <p:cNvPr id="5" name="Footer Placeholder 4"/>
          <p:cNvSpPr>
            <a:spLocks noGrp="1"/>
          </p:cNvSpPr>
          <p:nvPr>
            <p:ph type="ftr" sz="quarter" idx="11"/>
          </p:nvPr>
        </p:nvSpPr>
        <p:spPr/>
        <p:txBody>
          <a:bodyPr/>
          <a:lstStyle/>
          <a:p>
            <a:pPr>
              <a:defRPr/>
            </a:pPr>
            <a:endParaRPr lang="en-US">
              <a:solidFill>
                <a:srgbClr val="FEFAC9"/>
              </a:solidFill>
            </a:endParaRPr>
          </a:p>
        </p:txBody>
      </p:sp>
      <p:sp>
        <p:nvSpPr>
          <p:cNvPr id="6" name="Slide Number Placeholder 5"/>
          <p:cNvSpPr>
            <a:spLocks noGrp="1"/>
          </p:cNvSpPr>
          <p:nvPr>
            <p:ph type="sldNum" sz="quarter" idx="12"/>
          </p:nvPr>
        </p:nvSpPr>
        <p:spPr/>
        <p:txBody>
          <a:bodyPr/>
          <a:lstStyle/>
          <a:p>
            <a:pPr>
              <a:defRPr/>
            </a:pPr>
            <a:fld id="{4C775A32-C79F-44F9-9F15-F0D64006E7BC}" type="slidenum">
              <a:rPr lang="en-US" smtClean="0">
                <a:solidFill>
                  <a:srgbClr val="FEFAC9"/>
                </a:solidFill>
              </a:rPr>
              <a:pPr>
                <a:defRPr/>
              </a:pPr>
              <a:t>‹#›</a:t>
            </a:fld>
            <a:endParaRPr lang="en-US" dirty="0">
              <a:solidFill>
                <a:srgbClr val="FEFAC9"/>
              </a:solidFill>
            </a:endParaRPr>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8" name="AutoShape 22">
            <a:hlinkClick r:id="rId2" action="ppaction://hlinksldjump" highlightClick="1"/>
          </p:cNvPr>
          <p:cNvSpPr>
            <a:spLocks noChangeArrowheads="1"/>
          </p:cNvSpPr>
          <p:nvPr userDrawn="1"/>
        </p:nvSpPr>
        <p:spPr bwMode="auto">
          <a:xfrm>
            <a:off x="35496" y="45443"/>
            <a:ext cx="395288" cy="431229"/>
          </a:xfrm>
          <a:prstGeom prst="actionButtonHome">
            <a:avLst/>
          </a:prstGeom>
          <a:ln/>
        </p:spPr>
        <p:style>
          <a:lnRef idx="1">
            <a:schemeClr val="accent3"/>
          </a:lnRef>
          <a:fillRef idx="2">
            <a:schemeClr val="accent3"/>
          </a:fillRef>
          <a:effectRef idx="1">
            <a:schemeClr val="accent3"/>
          </a:effectRef>
          <a:fontRef idx="minor">
            <a:schemeClr val="dk1"/>
          </a:fontRef>
        </p:style>
        <p:txBody>
          <a:bodyPr wrap="none" anchor="ctr"/>
          <a:lstStyle>
            <a:lvl1pPr>
              <a:defRPr sz="3200" b="1">
                <a:solidFill>
                  <a:schemeClr val="tx1"/>
                </a:solidFill>
                <a:latin typeface="Monotype Corsiva" pitchFamily="66" charset="0"/>
                <a:cs typeface="B Titr" pitchFamily="2" charset="-78"/>
              </a:defRPr>
            </a:lvl1pPr>
            <a:lvl2pPr marL="742950" indent="-285750">
              <a:defRPr sz="3200" b="1">
                <a:solidFill>
                  <a:schemeClr val="tx1"/>
                </a:solidFill>
                <a:latin typeface="Monotype Corsiva" pitchFamily="66" charset="0"/>
                <a:cs typeface="B Titr" pitchFamily="2" charset="-78"/>
              </a:defRPr>
            </a:lvl2pPr>
            <a:lvl3pPr marL="1143000" indent="-228600">
              <a:defRPr sz="3200" b="1">
                <a:solidFill>
                  <a:schemeClr val="tx1"/>
                </a:solidFill>
                <a:latin typeface="Monotype Corsiva" pitchFamily="66" charset="0"/>
                <a:cs typeface="B Titr" pitchFamily="2" charset="-78"/>
              </a:defRPr>
            </a:lvl3pPr>
            <a:lvl4pPr marL="1600200" indent="-228600">
              <a:defRPr sz="3200" b="1">
                <a:solidFill>
                  <a:schemeClr val="tx1"/>
                </a:solidFill>
                <a:latin typeface="Monotype Corsiva" pitchFamily="66" charset="0"/>
                <a:cs typeface="B Titr" pitchFamily="2" charset="-78"/>
              </a:defRPr>
            </a:lvl4pPr>
            <a:lvl5pPr marL="2057400" indent="-228600">
              <a:defRPr sz="3200" b="1">
                <a:solidFill>
                  <a:schemeClr val="tx1"/>
                </a:solidFill>
                <a:latin typeface="Monotype Corsiva" pitchFamily="66" charset="0"/>
                <a:cs typeface="B Titr" pitchFamily="2" charset="-78"/>
              </a:defRPr>
            </a:lvl5pPr>
            <a:lvl6pPr marL="2514600" indent="-228600" eaLnBrk="0" fontAlgn="base" hangingPunct="0">
              <a:spcBef>
                <a:spcPct val="0"/>
              </a:spcBef>
              <a:spcAft>
                <a:spcPct val="0"/>
              </a:spcAft>
              <a:defRPr sz="3200" b="1">
                <a:solidFill>
                  <a:schemeClr val="tx1"/>
                </a:solidFill>
                <a:latin typeface="Monotype Corsiva" pitchFamily="66" charset="0"/>
                <a:cs typeface="B Titr" pitchFamily="2" charset="-78"/>
              </a:defRPr>
            </a:lvl6pPr>
            <a:lvl7pPr marL="2971800" indent="-228600" eaLnBrk="0" fontAlgn="base" hangingPunct="0">
              <a:spcBef>
                <a:spcPct val="0"/>
              </a:spcBef>
              <a:spcAft>
                <a:spcPct val="0"/>
              </a:spcAft>
              <a:defRPr sz="3200" b="1">
                <a:solidFill>
                  <a:schemeClr val="tx1"/>
                </a:solidFill>
                <a:latin typeface="Monotype Corsiva" pitchFamily="66" charset="0"/>
                <a:cs typeface="B Titr" pitchFamily="2" charset="-78"/>
              </a:defRPr>
            </a:lvl7pPr>
            <a:lvl8pPr marL="3429000" indent="-228600" eaLnBrk="0" fontAlgn="base" hangingPunct="0">
              <a:spcBef>
                <a:spcPct val="0"/>
              </a:spcBef>
              <a:spcAft>
                <a:spcPct val="0"/>
              </a:spcAft>
              <a:defRPr sz="3200" b="1">
                <a:solidFill>
                  <a:schemeClr val="tx1"/>
                </a:solidFill>
                <a:latin typeface="Monotype Corsiva" pitchFamily="66" charset="0"/>
                <a:cs typeface="B Titr" pitchFamily="2" charset="-78"/>
              </a:defRPr>
            </a:lvl8pPr>
            <a:lvl9pPr marL="3886200" indent="-228600" eaLnBrk="0" fontAlgn="base" hangingPunct="0">
              <a:spcBef>
                <a:spcPct val="0"/>
              </a:spcBef>
              <a:spcAft>
                <a:spcPct val="0"/>
              </a:spcAft>
              <a:defRPr sz="3200" b="1">
                <a:solidFill>
                  <a:schemeClr val="tx1"/>
                </a:solidFill>
                <a:latin typeface="Monotype Corsiva" pitchFamily="66" charset="0"/>
                <a:cs typeface="B Titr" pitchFamily="2" charset="-78"/>
              </a:defRPr>
            </a:lvl9pPr>
          </a:lstStyle>
          <a:p>
            <a:pPr algn="r" rtl="1" fontAlgn="base">
              <a:spcBef>
                <a:spcPct val="0"/>
              </a:spcBef>
              <a:spcAft>
                <a:spcPct val="0"/>
              </a:spcAft>
              <a:buClr>
                <a:srgbClr val="9933FF"/>
              </a:buClr>
              <a:buFontTx/>
              <a:buChar char="•"/>
              <a:defRPr/>
            </a:pPr>
            <a:endParaRPr lang="fa-IR" altLang="en-US" dirty="0" smtClean="0">
              <a:solidFill>
                <a:srgbClr val="344D6C"/>
              </a:solidFill>
            </a:endParaRPr>
          </a:p>
        </p:txBody>
      </p:sp>
    </p:spTree>
    <p:extLst>
      <p:ext uri="{BB962C8B-B14F-4D97-AF65-F5344CB8AC3E}">
        <p14:creationId xmlns="" xmlns:p14="http://schemas.microsoft.com/office/powerpoint/2010/main" val="427493224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solidFill>
                <a:srgbClr val="FEFAC9"/>
              </a:solidFill>
            </a:endParaRPr>
          </a:p>
        </p:txBody>
      </p:sp>
      <p:sp>
        <p:nvSpPr>
          <p:cNvPr id="5" name="Footer Placeholder 4"/>
          <p:cNvSpPr>
            <a:spLocks noGrp="1"/>
          </p:cNvSpPr>
          <p:nvPr>
            <p:ph type="ftr" sz="quarter" idx="11"/>
          </p:nvPr>
        </p:nvSpPr>
        <p:spPr/>
        <p:txBody>
          <a:bodyPr/>
          <a:lstStyle/>
          <a:p>
            <a:pPr>
              <a:defRPr/>
            </a:pPr>
            <a:endParaRPr lang="en-US">
              <a:solidFill>
                <a:srgbClr val="FEFAC9"/>
              </a:solidFill>
            </a:endParaRPr>
          </a:p>
        </p:txBody>
      </p:sp>
      <p:sp>
        <p:nvSpPr>
          <p:cNvPr id="6" name="Slide Number Placeholder 5"/>
          <p:cNvSpPr>
            <a:spLocks noGrp="1"/>
          </p:cNvSpPr>
          <p:nvPr>
            <p:ph type="sldNum" sz="quarter" idx="12"/>
          </p:nvPr>
        </p:nvSpPr>
        <p:spPr/>
        <p:txBody>
          <a:bodyPr/>
          <a:lstStyle/>
          <a:p>
            <a:pPr>
              <a:defRPr/>
            </a:pPr>
            <a:fld id="{6F4461B0-841D-4CE3-BFE9-E7DAD4843F52}" type="slidenum">
              <a:rPr lang="en-US" smtClean="0">
                <a:solidFill>
                  <a:srgbClr val="FEFAC9"/>
                </a:solidFill>
              </a:rPr>
              <a:pPr>
                <a:defRPr/>
              </a:pPr>
              <a:t>‹#›</a:t>
            </a:fld>
            <a:endParaRPr lang="en-US" dirty="0">
              <a:solidFill>
                <a:srgbClr val="FEFAC9"/>
              </a:solidFill>
            </a:endParaRPr>
          </a:p>
        </p:txBody>
      </p:sp>
    </p:spTree>
    <p:extLst>
      <p:ext uri="{BB962C8B-B14F-4D97-AF65-F5344CB8AC3E}">
        <p14:creationId xmlns="" xmlns:p14="http://schemas.microsoft.com/office/powerpoint/2010/main" val="45559898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FEFAC9"/>
              </a:solidFill>
            </a:endParaRPr>
          </a:p>
        </p:txBody>
      </p:sp>
      <p:sp>
        <p:nvSpPr>
          <p:cNvPr id="5" name="Footer Placeholder 4"/>
          <p:cNvSpPr>
            <a:spLocks noGrp="1"/>
          </p:cNvSpPr>
          <p:nvPr>
            <p:ph type="ftr" sz="quarter" idx="11"/>
          </p:nvPr>
        </p:nvSpPr>
        <p:spPr/>
        <p:txBody>
          <a:bodyPr/>
          <a:lstStyle/>
          <a:p>
            <a:pPr>
              <a:defRPr/>
            </a:pPr>
            <a:endParaRPr lang="en-US">
              <a:solidFill>
                <a:srgbClr val="FEFAC9"/>
              </a:solidFill>
            </a:endParaRPr>
          </a:p>
        </p:txBody>
      </p:sp>
      <p:sp>
        <p:nvSpPr>
          <p:cNvPr id="6" name="Slide Number Placeholder 5"/>
          <p:cNvSpPr>
            <a:spLocks noGrp="1"/>
          </p:cNvSpPr>
          <p:nvPr>
            <p:ph type="sldNum" sz="quarter" idx="12"/>
          </p:nvPr>
        </p:nvSpPr>
        <p:spPr/>
        <p:txBody>
          <a:bodyPr/>
          <a:lstStyle/>
          <a:p>
            <a:pPr>
              <a:defRPr/>
            </a:pPr>
            <a:fld id="{BD7BD2E7-6126-4428-A607-A46EFA5692FD}" type="slidenum">
              <a:rPr lang="en-US" smtClean="0">
                <a:solidFill>
                  <a:srgbClr val="FEFAC9"/>
                </a:solidFill>
              </a:rPr>
              <a:pPr>
                <a:defRPr/>
              </a:pPr>
              <a:t>‹#›</a:t>
            </a:fld>
            <a:endParaRPr lang="en-US" dirty="0">
              <a:solidFill>
                <a:srgbClr val="FEFAC9"/>
              </a:solidFill>
            </a:endParaRPr>
          </a:p>
        </p:txBody>
      </p:sp>
    </p:spTree>
    <p:extLst>
      <p:ext uri="{BB962C8B-B14F-4D97-AF65-F5344CB8AC3E}">
        <p14:creationId xmlns="" xmlns:p14="http://schemas.microsoft.com/office/powerpoint/2010/main" val="356080771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srgbClr val="FEFAC9"/>
              </a:solidFill>
            </a:endParaRPr>
          </a:p>
        </p:txBody>
      </p:sp>
      <p:sp>
        <p:nvSpPr>
          <p:cNvPr id="5" name="Footer Placeholder 4"/>
          <p:cNvSpPr>
            <a:spLocks noGrp="1"/>
          </p:cNvSpPr>
          <p:nvPr>
            <p:ph type="ftr" sz="quarter" idx="11"/>
          </p:nvPr>
        </p:nvSpPr>
        <p:spPr/>
        <p:txBody>
          <a:bodyPr/>
          <a:lstStyle/>
          <a:p>
            <a:pPr>
              <a:defRPr/>
            </a:pPr>
            <a:endParaRPr lang="en-US">
              <a:solidFill>
                <a:srgbClr val="FEFAC9"/>
              </a:solidFill>
            </a:endParaRPr>
          </a:p>
        </p:txBody>
      </p:sp>
      <p:sp>
        <p:nvSpPr>
          <p:cNvPr id="6" name="Slide Number Placeholder 5"/>
          <p:cNvSpPr>
            <a:spLocks noGrp="1"/>
          </p:cNvSpPr>
          <p:nvPr>
            <p:ph type="sldNum" sz="quarter" idx="12"/>
          </p:nvPr>
        </p:nvSpPr>
        <p:spPr/>
        <p:txBody>
          <a:bodyPr/>
          <a:lstStyle/>
          <a:p>
            <a:pPr>
              <a:defRPr/>
            </a:pPr>
            <a:fld id="{9B5E60FF-FC7E-4784-9C76-EA1BEC421870}" type="slidenum">
              <a:rPr lang="en-US" smtClean="0">
                <a:solidFill>
                  <a:srgbClr val="FEFAC9"/>
                </a:solidFill>
              </a:rPr>
              <a:pPr>
                <a:defRPr/>
              </a:pPr>
              <a:t>‹#›</a:t>
            </a:fld>
            <a:endParaRPr lang="en-US" dirty="0">
              <a:solidFill>
                <a:srgbClr val="FEFAC9"/>
              </a:solidFill>
            </a:endParaRPr>
          </a:p>
        </p:txBody>
      </p:sp>
    </p:spTree>
    <p:extLst>
      <p:ext uri="{BB962C8B-B14F-4D97-AF65-F5344CB8AC3E}">
        <p14:creationId xmlns="" xmlns:p14="http://schemas.microsoft.com/office/powerpoint/2010/main" val="357474043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4"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5" name="Slide Number Placeholder 21"/>
          <p:cNvSpPr>
            <a:spLocks noGrp="1"/>
          </p:cNvSpPr>
          <p:nvPr>
            <p:ph type="sldNum" sz="quarter" idx="12"/>
          </p:nvPr>
        </p:nvSpPr>
        <p:spPr/>
        <p:txBody>
          <a:bodyPr/>
          <a:lstStyle>
            <a:lvl1pPr>
              <a:defRPr/>
            </a:lvl1pPr>
          </a:lstStyle>
          <a:p>
            <a:pPr>
              <a:defRPr/>
            </a:pPr>
            <a:fld id="{F533DBED-7216-44CD-B879-801F67D7375B}" type="slidenum">
              <a:rPr lang="en-US">
                <a:solidFill>
                  <a:srgbClr val="FEFAC9"/>
                </a:solidFill>
              </a:rPr>
              <a:pPr>
                <a:defRPr/>
              </a:pPr>
              <a:t>‹#›</a:t>
            </a:fld>
            <a:endParaRPr lang="en-US" dirty="0">
              <a:solidFill>
                <a:srgbClr val="FEFAC9"/>
              </a:solidFill>
            </a:endParaRPr>
          </a:p>
        </p:txBody>
      </p:sp>
    </p:spTree>
    <p:extLst>
      <p:ext uri="{BB962C8B-B14F-4D97-AF65-F5344CB8AC3E}">
        <p14:creationId xmlns="" xmlns:p14="http://schemas.microsoft.com/office/powerpoint/2010/main" val="70879356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solidFill>
                <a:srgbClr val="FEFAC9"/>
              </a:solidFill>
            </a:endParaRPr>
          </a:p>
        </p:txBody>
      </p:sp>
      <p:sp>
        <p:nvSpPr>
          <p:cNvPr id="6" name="Footer Placeholder 5"/>
          <p:cNvSpPr>
            <a:spLocks noGrp="1"/>
          </p:cNvSpPr>
          <p:nvPr>
            <p:ph type="ftr" sz="quarter" idx="11"/>
          </p:nvPr>
        </p:nvSpPr>
        <p:spPr/>
        <p:txBody>
          <a:bodyPr/>
          <a:lstStyle/>
          <a:p>
            <a:pPr>
              <a:defRPr/>
            </a:pPr>
            <a:endParaRPr lang="en-US">
              <a:solidFill>
                <a:srgbClr val="FEFAC9"/>
              </a:solidFill>
            </a:endParaRPr>
          </a:p>
        </p:txBody>
      </p:sp>
      <p:sp>
        <p:nvSpPr>
          <p:cNvPr id="7" name="Slide Number Placeholder 6"/>
          <p:cNvSpPr>
            <a:spLocks noGrp="1"/>
          </p:cNvSpPr>
          <p:nvPr>
            <p:ph type="sldNum" sz="quarter" idx="12"/>
          </p:nvPr>
        </p:nvSpPr>
        <p:spPr/>
        <p:txBody>
          <a:bodyPr/>
          <a:lstStyle/>
          <a:p>
            <a:pPr>
              <a:defRPr/>
            </a:pPr>
            <a:fld id="{67FC56E1-AD6B-4213-8459-67120A51D7AE}" type="slidenum">
              <a:rPr lang="en-US" smtClean="0">
                <a:solidFill>
                  <a:srgbClr val="FEFAC9"/>
                </a:solidFill>
              </a:rPr>
              <a:pPr>
                <a:defRPr/>
              </a:pPr>
              <a:t>‹#›</a:t>
            </a:fld>
            <a:endParaRPr lang="en-US" dirty="0">
              <a:solidFill>
                <a:srgbClr val="FEFAC9"/>
              </a:solidFill>
            </a:endParaRPr>
          </a:p>
        </p:txBody>
      </p:sp>
    </p:spTree>
    <p:extLst>
      <p:ext uri="{BB962C8B-B14F-4D97-AF65-F5344CB8AC3E}">
        <p14:creationId xmlns="" xmlns:p14="http://schemas.microsoft.com/office/powerpoint/2010/main" val="301060517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solidFill>
                <a:srgbClr val="FEFAC9"/>
              </a:solidFill>
            </a:endParaRPr>
          </a:p>
        </p:txBody>
      </p:sp>
      <p:sp>
        <p:nvSpPr>
          <p:cNvPr id="8" name="Footer Placeholder 7"/>
          <p:cNvSpPr>
            <a:spLocks noGrp="1"/>
          </p:cNvSpPr>
          <p:nvPr>
            <p:ph type="ftr" sz="quarter" idx="11"/>
          </p:nvPr>
        </p:nvSpPr>
        <p:spPr/>
        <p:txBody>
          <a:bodyPr/>
          <a:lstStyle/>
          <a:p>
            <a:pPr>
              <a:defRPr/>
            </a:pPr>
            <a:endParaRPr lang="en-US">
              <a:solidFill>
                <a:srgbClr val="FEFAC9"/>
              </a:solidFill>
            </a:endParaRPr>
          </a:p>
        </p:txBody>
      </p:sp>
      <p:sp>
        <p:nvSpPr>
          <p:cNvPr id="9" name="Slide Number Placeholder 8"/>
          <p:cNvSpPr>
            <a:spLocks noGrp="1"/>
          </p:cNvSpPr>
          <p:nvPr>
            <p:ph type="sldNum" sz="quarter" idx="12"/>
          </p:nvPr>
        </p:nvSpPr>
        <p:spPr/>
        <p:txBody>
          <a:bodyPr/>
          <a:lstStyle/>
          <a:p>
            <a:pPr>
              <a:defRPr/>
            </a:pPr>
            <a:fld id="{482A2453-D93C-4292-9C3C-3C993561A657}" type="slidenum">
              <a:rPr lang="en-US" smtClean="0">
                <a:solidFill>
                  <a:srgbClr val="FEFAC9"/>
                </a:solidFill>
              </a:rPr>
              <a:pPr>
                <a:defRPr/>
              </a:pPr>
              <a:t>‹#›</a:t>
            </a:fld>
            <a:endParaRPr lang="en-US" dirty="0">
              <a:solidFill>
                <a:srgbClr val="FEFAC9"/>
              </a:solidFill>
            </a:endParaRPr>
          </a:p>
        </p:txBody>
      </p:sp>
    </p:spTree>
    <p:extLst>
      <p:ext uri="{BB962C8B-B14F-4D97-AF65-F5344CB8AC3E}">
        <p14:creationId xmlns="" xmlns:p14="http://schemas.microsoft.com/office/powerpoint/2010/main" val="96208068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solidFill>
                <a:srgbClr val="FEFAC9"/>
              </a:solidFill>
            </a:endParaRPr>
          </a:p>
        </p:txBody>
      </p:sp>
      <p:sp>
        <p:nvSpPr>
          <p:cNvPr id="4" name="Footer Placeholder 3"/>
          <p:cNvSpPr>
            <a:spLocks noGrp="1"/>
          </p:cNvSpPr>
          <p:nvPr>
            <p:ph type="ftr" sz="quarter" idx="11"/>
          </p:nvPr>
        </p:nvSpPr>
        <p:spPr/>
        <p:txBody>
          <a:bodyPr/>
          <a:lstStyle/>
          <a:p>
            <a:pPr>
              <a:defRPr/>
            </a:pPr>
            <a:endParaRPr lang="en-US">
              <a:solidFill>
                <a:srgbClr val="FEFAC9"/>
              </a:solidFill>
            </a:endParaRPr>
          </a:p>
        </p:txBody>
      </p:sp>
      <p:sp>
        <p:nvSpPr>
          <p:cNvPr id="5" name="Slide Number Placeholder 4"/>
          <p:cNvSpPr>
            <a:spLocks noGrp="1"/>
          </p:cNvSpPr>
          <p:nvPr>
            <p:ph type="sldNum" sz="quarter" idx="12"/>
          </p:nvPr>
        </p:nvSpPr>
        <p:spPr/>
        <p:txBody>
          <a:bodyPr/>
          <a:lstStyle/>
          <a:p>
            <a:pPr>
              <a:defRPr/>
            </a:pPr>
            <a:fld id="{F533DBED-7216-44CD-B879-801F67D7375B}" type="slidenum">
              <a:rPr lang="en-US" smtClean="0">
                <a:solidFill>
                  <a:srgbClr val="FEFAC9"/>
                </a:solidFill>
              </a:rPr>
              <a:pPr>
                <a:defRPr/>
              </a:pPr>
              <a:t>‹#›</a:t>
            </a:fld>
            <a:endParaRPr lang="en-US" dirty="0">
              <a:solidFill>
                <a:srgbClr val="FEFAC9"/>
              </a:solidFill>
            </a:endParaRPr>
          </a:p>
        </p:txBody>
      </p:sp>
    </p:spTree>
    <p:extLst>
      <p:ext uri="{BB962C8B-B14F-4D97-AF65-F5344CB8AC3E}">
        <p14:creationId xmlns="" xmlns:p14="http://schemas.microsoft.com/office/powerpoint/2010/main" val="290756179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FEFAC9"/>
              </a:solidFill>
            </a:endParaRPr>
          </a:p>
        </p:txBody>
      </p:sp>
      <p:sp>
        <p:nvSpPr>
          <p:cNvPr id="3" name="Footer Placeholder 2"/>
          <p:cNvSpPr>
            <a:spLocks noGrp="1"/>
          </p:cNvSpPr>
          <p:nvPr>
            <p:ph type="ftr" sz="quarter" idx="11"/>
          </p:nvPr>
        </p:nvSpPr>
        <p:spPr/>
        <p:txBody>
          <a:bodyPr/>
          <a:lstStyle/>
          <a:p>
            <a:pPr>
              <a:defRPr/>
            </a:pPr>
            <a:endParaRPr lang="en-US">
              <a:solidFill>
                <a:srgbClr val="FEFAC9"/>
              </a:solidFill>
            </a:endParaRPr>
          </a:p>
        </p:txBody>
      </p:sp>
      <p:sp>
        <p:nvSpPr>
          <p:cNvPr id="4" name="Slide Number Placeholder 3"/>
          <p:cNvSpPr>
            <a:spLocks noGrp="1"/>
          </p:cNvSpPr>
          <p:nvPr>
            <p:ph type="sldNum" sz="quarter" idx="12"/>
          </p:nvPr>
        </p:nvSpPr>
        <p:spPr/>
        <p:txBody>
          <a:bodyPr/>
          <a:lstStyle/>
          <a:p>
            <a:pPr>
              <a:defRPr/>
            </a:pPr>
            <a:fld id="{A281DDB9-011B-44CF-BB59-AFCD199ACB99}" type="slidenum">
              <a:rPr lang="en-US" smtClean="0">
                <a:solidFill>
                  <a:srgbClr val="FEFAC9"/>
                </a:solidFill>
              </a:rPr>
              <a:pPr>
                <a:defRPr/>
              </a:pPr>
              <a:t>‹#›</a:t>
            </a:fld>
            <a:endParaRPr lang="en-US" dirty="0">
              <a:solidFill>
                <a:srgbClr val="FEFAC9"/>
              </a:solidFill>
            </a:endParaRPr>
          </a:p>
        </p:txBody>
      </p:sp>
    </p:spTree>
    <p:extLst>
      <p:ext uri="{BB962C8B-B14F-4D97-AF65-F5344CB8AC3E}">
        <p14:creationId xmlns="" xmlns:p14="http://schemas.microsoft.com/office/powerpoint/2010/main" val="187018462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FEFAC9"/>
              </a:solidFill>
            </a:endParaRPr>
          </a:p>
        </p:txBody>
      </p:sp>
      <p:sp>
        <p:nvSpPr>
          <p:cNvPr id="6" name="Footer Placeholder 5"/>
          <p:cNvSpPr>
            <a:spLocks noGrp="1"/>
          </p:cNvSpPr>
          <p:nvPr>
            <p:ph type="ftr" sz="quarter" idx="11"/>
          </p:nvPr>
        </p:nvSpPr>
        <p:spPr/>
        <p:txBody>
          <a:bodyPr/>
          <a:lstStyle/>
          <a:p>
            <a:pPr>
              <a:defRPr/>
            </a:pPr>
            <a:endParaRPr lang="en-US">
              <a:solidFill>
                <a:srgbClr val="FEFAC9"/>
              </a:solidFill>
            </a:endParaRPr>
          </a:p>
        </p:txBody>
      </p:sp>
      <p:sp>
        <p:nvSpPr>
          <p:cNvPr id="7" name="Slide Number Placeholder 6"/>
          <p:cNvSpPr>
            <a:spLocks noGrp="1"/>
          </p:cNvSpPr>
          <p:nvPr>
            <p:ph type="sldNum" sz="quarter" idx="12"/>
          </p:nvPr>
        </p:nvSpPr>
        <p:spPr/>
        <p:txBody>
          <a:bodyPr/>
          <a:lstStyle/>
          <a:p>
            <a:pPr>
              <a:defRPr/>
            </a:pPr>
            <a:fld id="{12B9AF0D-0D6A-41C9-B1FE-F1360B02A030}" type="slidenum">
              <a:rPr lang="en-US" smtClean="0">
                <a:solidFill>
                  <a:srgbClr val="FEFAC9"/>
                </a:solidFill>
              </a:rPr>
              <a:pPr>
                <a:defRPr/>
              </a:pPr>
              <a:t>‹#›</a:t>
            </a:fld>
            <a:endParaRPr lang="en-US" dirty="0">
              <a:solidFill>
                <a:srgbClr val="FEFAC9"/>
              </a:solidFill>
            </a:endParaRPr>
          </a:p>
        </p:txBody>
      </p:sp>
    </p:spTree>
    <p:extLst>
      <p:ext uri="{BB962C8B-B14F-4D97-AF65-F5344CB8AC3E}">
        <p14:creationId xmlns="" xmlns:p14="http://schemas.microsoft.com/office/powerpoint/2010/main" val="423652665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FEFAC9"/>
              </a:solidFill>
            </a:endParaRPr>
          </a:p>
        </p:txBody>
      </p:sp>
      <p:sp>
        <p:nvSpPr>
          <p:cNvPr id="6" name="Footer Placeholder 5"/>
          <p:cNvSpPr>
            <a:spLocks noGrp="1"/>
          </p:cNvSpPr>
          <p:nvPr>
            <p:ph type="ftr" sz="quarter" idx="11"/>
          </p:nvPr>
        </p:nvSpPr>
        <p:spPr/>
        <p:txBody>
          <a:bodyPr/>
          <a:lstStyle/>
          <a:p>
            <a:pPr>
              <a:defRPr/>
            </a:pPr>
            <a:endParaRPr lang="en-US">
              <a:solidFill>
                <a:srgbClr val="FEFAC9"/>
              </a:solidFill>
            </a:endParaRPr>
          </a:p>
        </p:txBody>
      </p:sp>
      <p:sp>
        <p:nvSpPr>
          <p:cNvPr id="7" name="Slide Number Placeholder 6"/>
          <p:cNvSpPr>
            <a:spLocks noGrp="1"/>
          </p:cNvSpPr>
          <p:nvPr>
            <p:ph type="sldNum" sz="quarter" idx="12"/>
          </p:nvPr>
        </p:nvSpPr>
        <p:spPr/>
        <p:txBody>
          <a:bodyPr/>
          <a:lstStyle/>
          <a:p>
            <a:pPr>
              <a:defRPr/>
            </a:pPr>
            <a:fld id="{C3B69D9A-215F-4DAB-A880-0D52FD7A19ED}" type="slidenum">
              <a:rPr lang="en-US" smtClean="0">
                <a:solidFill>
                  <a:srgbClr val="FEFAC9"/>
                </a:solidFill>
              </a:rPr>
              <a:pPr>
                <a:defRPr/>
              </a:pPr>
              <a:t>‹#›</a:t>
            </a:fld>
            <a:endParaRPr lang="en-US" dirty="0">
              <a:solidFill>
                <a:srgbClr val="FEFAC9"/>
              </a:solidFill>
            </a:endParaRPr>
          </a:p>
        </p:txBody>
      </p:sp>
    </p:spTree>
    <p:extLst>
      <p:ext uri="{BB962C8B-B14F-4D97-AF65-F5344CB8AC3E}">
        <p14:creationId xmlns="" xmlns:p14="http://schemas.microsoft.com/office/powerpoint/2010/main" val="128357775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FEFAC9"/>
              </a:solidFill>
            </a:endParaRPr>
          </a:p>
        </p:txBody>
      </p:sp>
      <p:sp>
        <p:nvSpPr>
          <p:cNvPr id="5" name="Footer Placeholder 4"/>
          <p:cNvSpPr>
            <a:spLocks noGrp="1"/>
          </p:cNvSpPr>
          <p:nvPr>
            <p:ph type="ftr" sz="quarter" idx="11"/>
          </p:nvPr>
        </p:nvSpPr>
        <p:spPr/>
        <p:txBody>
          <a:bodyPr/>
          <a:lstStyle/>
          <a:p>
            <a:pPr>
              <a:defRPr/>
            </a:pPr>
            <a:endParaRPr lang="en-US">
              <a:solidFill>
                <a:srgbClr val="FEFAC9"/>
              </a:solidFill>
            </a:endParaRPr>
          </a:p>
        </p:txBody>
      </p:sp>
      <p:sp>
        <p:nvSpPr>
          <p:cNvPr id="6" name="Slide Number Placeholder 5"/>
          <p:cNvSpPr>
            <a:spLocks noGrp="1"/>
          </p:cNvSpPr>
          <p:nvPr>
            <p:ph type="sldNum" sz="quarter" idx="12"/>
          </p:nvPr>
        </p:nvSpPr>
        <p:spPr/>
        <p:txBody>
          <a:bodyPr/>
          <a:lstStyle/>
          <a:p>
            <a:pPr>
              <a:defRPr/>
            </a:pPr>
            <a:fld id="{79B95DC9-0526-4C62-91EA-F114D290A945}" type="slidenum">
              <a:rPr lang="en-US" smtClean="0">
                <a:solidFill>
                  <a:srgbClr val="FEFAC9"/>
                </a:solidFill>
              </a:rPr>
              <a:pPr>
                <a:defRPr/>
              </a:pPr>
              <a:t>‹#›</a:t>
            </a:fld>
            <a:endParaRPr lang="en-US" dirty="0">
              <a:solidFill>
                <a:srgbClr val="FEFAC9"/>
              </a:solidFill>
            </a:endParaRPr>
          </a:p>
        </p:txBody>
      </p:sp>
      <p:sp>
        <p:nvSpPr>
          <p:cNvPr id="7" name="AutoShape 22">
            <a:hlinkClick r:id="rId2" action="ppaction://hlinksldjump" highlightClick="1"/>
          </p:cNvPr>
          <p:cNvSpPr>
            <a:spLocks noChangeArrowheads="1"/>
          </p:cNvSpPr>
          <p:nvPr userDrawn="1"/>
        </p:nvSpPr>
        <p:spPr bwMode="auto">
          <a:xfrm>
            <a:off x="35496" y="45443"/>
            <a:ext cx="395288" cy="431229"/>
          </a:xfrm>
          <a:prstGeom prst="actionButtonHome">
            <a:avLst/>
          </a:prstGeom>
          <a:ln/>
        </p:spPr>
        <p:style>
          <a:lnRef idx="1">
            <a:schemeClr val="accent3"/>
          </a:lnRef>
          <a:fillRef idx="2">
            <a:schemeClr val="accent3"/>
          </a:fillRef>
          <a:effectRef idx="1">
            <a:schemeClr val="accent3"/>
          </a:effectRef>
          <a:fontRef idx="minor">
            <a:schemeClr val="dk1"/>
          </a:fontRef>
        </p:style>
        <p:txBody>
          <a:bodyPr wrap="none" anchor="ctr"/>
          <a:lstStyle>
            <a:lvl1pPr>
              <a:defRPr sz="3200" b="1">
                <a:solidFill>
                  <a:schemeClr val="tx1"/>
                </a:solidFill>
                <a:latin typeface="Monotype Corsiva" pitchFamily="66" charset="0"/>
                <a:cs typeface="B Titr" pitchFamily="2" charset="-78"/>
              </a:defRPr>
            </a:lvl1pPr>
            <a:lvl2pPr marL="742950" indent="-285750">
              <a:defRPr sz="3200" b="1">
                <a:solidFill>
                  <a:schemeClr val="tx1"/>
                </a:solidFill>
                <a:latin typeface="Monotype Corsiva" pitchFamily="66" charset="0"/>
                <a:cs typeface="B Titr" pitchFamily="2" charset="-78"/>
              </a:defRPr>
            </a:lvl2pPr>
            <a:lvl3pPr marL="1143000" indent="-228600">
              <a:defRPr sz="3200" b="1">
                <a:solidFill>
                  <a:schemeClr val="tx1"/>
                </a:solidFill>
                <a:latin typeface="Monotype Corsiva" pitchFamily="66" charset="0"/>
                <a:cs typeface="B Titr" pitchFamily="2" charset="-78"/>
              </a:defRPr>
            </a:lvl3pPr>
            <a:lvl4pPr marL="1600200" indent="-228600">
              <a:defRPr sz="3200" b="1">
                <a:solidFill>
                  <a:schemeClr val="tx1"/>
                </a:solidFill>
                <a:latin typeface="Monotype Corsiva" pitchFamily="66" charset="0"/>
                <a:cs typeface="B Titr" pitchFamily="2" charset="-78"/>
              </a:defRPr>
            </a:lvl4pPr>
            <a:lvl5pPr marL="2057400" indent="-228600">
              <a:defRPr sz="3200" b="1">
                <a:solidFill>
                  <a:schemeClr val="tx1"/>
                </a:solidFill>
                <a:latin typeface="Monotype Corsiva" pitchFamily="66" charset="0"/>
                <a:cs typeface="B Titr" pitchFamily="2" charset="-78"/>
              </a:defRPr>
            </a:lvl5pPr>
            <a:lvl6pPr marL="2514600" indent="-228600" eaLnBrk="0" fontAlgn="base" hangingPunct="0">
              <a:spcBef>
                <a:spcPct val="0"/>
              </a:spcBef>
              <a:spcAft>
                <a:spcPct val="0"/>
              </a:spcAft>
              <a:defRPr sz="3200" b="1">
                <a:solidFill>
                  <a:schemeClr val="tx1"/>
                </a:solidFill>
                <a:latin typeface="Monotype Corsiva" pitchFamily="66" charset="0"/>
                <a:cs typeface="B Titr" pitchFamily="2" charset="-78"/>
              </a:defRPr>
            </a:lvl6pPr>
            <a:lvl7pPr marL="2971800" indent="-228600" eaLnBrk="0" fontAlgn="base" hangingPunct="0">
              <a:spcBef>
                <a:spcPct val="0"/>
              </a:spcBef>
              <a:spcAft>
                <a:spcPct val="0"/>
              </a:spcAft>
              <a:defRPr sz="3200" b="1">
                <a:solidFill>
                  <a:schemeClr val="tx1"/>
                </a:solidFill>
                <a:latin typeface="Monotype Corsiva" pitchFamily="66" charset="0"/>
                <a:cs typeface="B Titr" pitchFamily="2" charset="-78"/>
              </a:defRPr>
            </a:lvl7pPr>
            <a:lvl8pPr marL="3429000" indent="-228600" eaLnBrk="0" fontAlgn="base" hangingPunct="0">
              <a:spcBef>
                <a:spcPct val="0"/>
              </a:spcBef>
              <a:spcAft>
                <a:spcPct val="0"/>
              </a:spcAft>
              <a:defRPr sz="3200" b="1">
                <a:solidFill>
                  <a:schemeClr val="tx1"/>
                </a:solidFill>
                <a:latin typeface="Monotype Corsiva" pitchFamily="66" charset="0"/>
                <a:cs typeface="B Titr" pitchFamily="2" charset="-78"/>
              </a:defRPr>
            </a:lvl8pPr>
            <a:lvl9pPr marL="3886200" indent="-228600" eaLnBrk="0" fontAlgn="base" hangingPunct="0">
              <a:spcBef>
                <a:spcPct val="0"/>
              </a:spcBef>
              <a:spcAft>
                <a:spcPct val="0"/>
              </a:spcAft>
              <a:defRPr sz="3200" b="1">
                <a:solidFill>
                  <a:schemeClr val="tx1"/>
                </a:solidFill>
                <a:latin typeface="Monotype Corsiva" pitchFamily="66" charset="0"/>
                <a:cs typeface="B Titr" pitchFamily="2" charset="-78"/>
              </a:defRPr>
            </a:lvl9pPr>
          </a:lstStyle>
          <a:p>
            <a:pPr algn="r" rtl="1" fontAlgn="base">
              <a:spcBef>
                <a:spcPct val="0"/>
              </a:spcBef>
              <a:spcAft>
                <a:spcPct val="0"/>
              </a:spcAft>
              <a:buClr>
                <a:srgbClr val="9933FF"/>
              </a:buClr>
              <a:buFontTx/>
              <a:buChar char="•"/>
              <a:defRPr/>
            </a:pPr>
            <a:endParaRPr lang="fa-IR" altLang="en-US" dirty="0" smtClean="0">
              <a:solidFill>
                <a:srgbClr val="344D6C"/>
              </a:solidFill>
            </a:endParaRPr>
          </a:p>
        </p:txBody>
      </p:sp>
    </p:spTree>
    <p:extLst>
      <p:ext uri="{BB962C8B-B14F-4D97-AF65-F5344CB8AC3E}">
        <p14:creationId xmlns="" xmlns:p14="http://schemas.microsoft.com/office/powerpoint/2010/main" val="76664527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FEFAC9"/>
              </a:solidFill>
            </a:endParaRPr>
          </a:p>
        </p:txBody>
      </p:sp>
      <p:sp>
        <p:nvSpPr>
          <p:cNvPr id="5" name="Footer Placeholder 4"/>
          <p:cNvSpPr>
            <a:spLocks noGrp="1"/>
          </p:cNvSpPr>
          <p:nvPr>
            <p:ph type="ftr" sz="quarter" idx="11"/>
          </p:nvPr>
        </p:nvSpPr>
        <p:spPr/>
        <p:txBody>
          <a:bodyPr/>
          <a:lstStyle/>
          <a:p>
            <a:pPr>
              <a:defRPr/>
            </a:pPr>
            <a:endParaRPr lang="en-US">
              <a:solidFill>
                <a:srgbClr val="FEFAC9"/>
              </a:solidFill>
            </a:endParaRPr>
          </a:p>
        </p:txBody>
      </p:sp>
      <p:sp>
        <p:nvSpPr>
          <p:cNvPr id="6" name="Slide Number Placeholder 5"/>
          <p:cNvSpPr>
            <a:spLocks noGrp="1"/>
          </p:cNvSpPr>
          <p:nvPr>
            <p:ph type="sldNum" sz="quarter" idx="12"/>
          </p:nvPr>
        </p:nvSpPr>
        <p:spPr/>
        <p:txBody>
          <a:bodyPr/>
          <a:lstStyle/>
          <a:p>
            <a:pPr>
              <a:defRPr/>
            </a:pPr>
            <a:fld id="{4C775A32-C79F-44F9-9F15-F0D64006E7BC}" type="slidenum">
              <a:rPr lang="en-US" smtClean="0">
                <a:solidFill>
                  <a:srgbClr val="FEFAC9"/>
                </a:solidFill>
              </a:rPr>
              <a:pPr>
                <a:defRPr/>
              </a:pPr>
              <a:t>‹#›</a:t>
            </a:fld>
            <a:endParaRPr lang="en-US" dirty="0">
              <a:solidFill>
                <a:srgbClr val="FEFAC9"/>
              </a:solidFill>
            </a:endParaRPr>
          </a:p>
        </p:txBody>
      </p:sp>
      <p:sp>
        <p:nvSpPr>
          <p:cNvPr id="7" name="AutoShape 22">
            <a:hlinkClick r:id="rId2" action="ppaction://hlinksldjump" highlightClick="1"/>
          </p:cNvPr>
          <p:cNvSpPr>
            <a:spLocks noChangeArrowheads="1"/>
          </p:cNvSpPr>
          <p:nvPr userDrawn="1"/>
        </p:nvSpPr>
        <p:spPr bwMode="auto">
          <a:xfrm>
            <a:off x="35496" y="45443"/>
            <a:ext cx="395288" cy="431229"/>
          </a:xfrm>
          <a:prstGeom prst="actionButtonHome">
            <a:avLst/>
          </a:prstGeom>
          <a:ln/>
        </p:spPr>
        <p:style>
          <a:lnRef idx="1">
            <a:schemeClr val="accent3"/>
          </a:lnRef>
          <a:fillRef idx="2">
            <a:schemeClr val="accent3"/>
          </a:fillRef>
          <a:effectRef idx="1">
            <a:schemeClr val="accent3"/>
          </a:effectRef>
          <a:fontRef idx="minor">
            <a:schemeClr val="dk1"/>
          </a:fontRef>
        </p:style>
        <p:txBody>
          <a:bodyPr wrap="none" anchor="ctr"/>
          <a:lstStyle>
            <a:lvl1pPr>
              <a:defRPr sz="3200" b="1">
                <a:solidFill>
                  <a:schemeClr val="tx1"/>
                </a:solidFill>
                <a:latin typeface="Monotype Corsiva" pitchFamily="66" charset="0"/>
                <a:cs typeface="B Titr" pitchFamily="2" charset="-78"/>
              </a:defRPr>
            </a:lvl1pPr>
            <a:lvl2pPr marL="742950" indent="-285750">
              <a:defRPr sz="3200" b="1">
                <a:solidFill>
                  <a:schemeClr val="tx1"/>
                </a:solidFill>
                <a:latin typeface="Monotype Corsiva" pitchFamily="66" charset="0"/>
                <a:cs typeface="B Titr" pitchFamily="2" charset="-78"/>
              </a:defRPr>
            </a:lvl2pPr>
            <a:lvl3pPr marL="1143000" indent="-228600">
              <a:defRPr sz="3200" b="1">
                <a:solidFill>
                  <a:schemeClr val="tx1"/>
                </a:solidFill>
                <a:latin typeface="Monotype Corsiva" pitchFamily="66" charset="0"/>
                <a:cs typeface="B Titr" pitchFamily="2" charset="-78"/>
              </a:defRPr>
            </a:lvl3pPr>
            <a:lvl4pPr marL="1600200" indent="-228600">
              <a:defRPr sz="3200" b="1">
                <a:solidFill>
                  <a:schemeClr val="tx1"/>
                </a:solidFill>
                <a:latin typeface="Monotype Corsiva" pitchFamily="66" charset="0"/>
                <a:cs typeface="B Titr" pitchFamily="2" charset="-78"/>
              </a:defRPr>
            </a:lvl4pPr>
            <a:lvl5pPr marL="2057400" indent="-228600">
              <a:defRPr sz="3200" b="1">
                <a:solidFill>
                  <a:schemeClr val="tx1"/>
                </a:solidFill>
                <a:latin typeface="Monotype Corsiva" pitchFamily="66" charset="0"/>
                <a:cs typeface="B Titr" pitchFamily="2" charset="-78"/>
              </a:defRPr>
            </a:lvl5pPr>
            <a:lvl6pPr marL="2514600" indent="-228600" eaLnBrk="0" fontAlgn="base" hangingPunct="0">
              <a:spcBef>
                <a:spcPct val="0"/>
              </a:spcBef>
              <a:spcAft>
                <a:spcPct val="0"/>
              </a:spcAft>
              <a:defRPr sz="3200" b="1">
                <a:solidFill>
                  <a:schemeClr val="tx1"/>
                </a:solidFill>
                <a:latin typeface="Monotype Corsiva" pitchFamily="66" charset="0"/>
                <a:cs typeface="B Titr" pitchFamily="2" charset="-78"/>
              </a:defRPr>
            </a:lvl6pPr>
            <a:lvl7pPr marL="2971800" indent="-228600" eaLnBrk="0" fontAlgn="base" hangingPunct="0">
              <a:spcBef>
                <a:spcPct val="0"/>
              </a:spcBef>
              <a:spcAft>
                <a:spcPct val="0"/>
              </a:spcAft>
              <a:defRPr sz="3200" b="1">
                <a:solidFill>
                  <a:schemeClr val="tx1"/>
                </a:solidFill>
                <a:latin typeface="Monotype Corsiva" pitchFamily="66" charset="0"/>
                <a:cs typeface="B Titr" pitchFamily="2" charset="-78"/>
              </a:defRPr>
            </a:lvl7pPr>
            <a:lvl8pPr marL="3429000" indent="-228600" eaLnBrk="0" fontAlgn="base" hangingPunct="0">
              <a:spcBef>
                <a:spcPct val="0"/>
              </a:spcBef>
              <a:spcAft>
                <a:spcPct val="0"/>
              </a:spcAft>
              <a:defRPr sz="3200" b="1">
                <a:solidFill>
                  <a:schemeClr val="tx1"/>
                </a:solidFill>
                <a:latin typeface="Monotype Corsiva" pitchFamily="66" charset="0"/>
                <a:cs typeface="B Titr" pitchFamily="2" charset="-78"/>
              </a:defRPr>
            </a:lvl8pPr>
            <a:lvl9pPr marL="3886200" indent="-228600" eaLnBrk="0" fontAlgn="base" hangingPunct="0">
              <a:spcBef>
                <a:spcPct val="0"/>
              </a:spcBef>
              <a:spcAft>
                <a:spcPct val="0"/>
              </a:spcAft>
              <a:defRPr sz="3200" b="1">
                <a:solidFill>
                  <a:schemeClr val="tx1"/>
                </a:solidFill>
                <a:latin typeface="Monotype Corsiva" pitchFamily="66" charset="0"/>
                <a:cs typeface="B Titr" pitchFamily="2" charset="-78"/>
              </a:defRPr>
            </a:lvl9pPr>
          </a:lstStyle>
          <a:p>
            <a:pPr algn="r" rtl="1" fontAlgn="base">
              <a:spcBef>
                <a:spcPct val="0"/>
              </a:spcBef>
              <a:spcAft>
                <a:spcPct val="0"/>
              </a:spcAft>
              <a:buClr>
                <a:srgbClr val="9933FF"/>
              </a:buClr>
              <a:buFontTx/>
              <a:buChar char="•"/>
              <a:defRPr/>
            </a:pPr>
            <a:endParaRPr lang="fa-IR" altLang="en-US" dirty="0" smtClean="0">
              <a:solidFill>
                <a:srgbClr val="344D6C"/>
              </a:solidFill>
            </a:endParaRPr>
          </a:p>
        </p:txBody>
      </p:sp>
    </p:spTree>
    <p:extLst>
      <p:ext uri="{BB962C8B-B14F-4D97-AF65-F5344CB8AC3E}">
        <p14:creationId xmlns="" xmlns:p14="http://schemas.microsoft.com/office/powerpoint/2010/main" val="38817341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3"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4" name="Slide Number Placeholder 21"/>
          <p:cNvSpPr>
            <a:spLocks noGrp="1"/>
          </p:cNvSpPr>
          <p:nvPr>
            <p:ph type="sldNum" sz="quarter" idx="12"/>
          </p:nvPr>
        </p:nvSpPr>
        <p:spPr/>
        <p:txBody>
          <a:bodyPr/>
          <a:lstStyle>
            <a:lvl1pPr>
              <a:defRPr/>
            </a:lvl1pPr>
          </a:lstStyle>
          <a:p>
            <a:pPr>
              <a:defRPr/>
            </a:pPr>
            <a:fld id="{A281DDB9-011B-44CF-BB59-AFCD199ACB99}" type="slidenum">
              <a:rPr lang="en-US">
                <a:solidFill>
                  <a:srgbClr val="FEFAC9"/>
                </a:solidFill>
              </a:rPr>
              <a:pPr>
                <a:defRPr/>
              </a:pPr>
              <a:t>‹#›</a:t>
            </a:fld>
            <a:endParaRPr lang="en-US" dirty="0">
              <a:solidFill>
                <a:srgbClr val="FEFAC9"/>
              </a:solidFill>
            </a:endParaRPr>
          </a:p>
        </p:txBody>
      </p:sp>
    </p:spTree>
    <p:extLst>
      <p:ext uri="{BB962C8B-B14F-4D97-AF65-F5344CB8AC3E}">
        <p14:creationId xmlns="" xmlns:p14="http://schemas.microsoft.com/office/powerpoint/2010/main" val="246391302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5"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12B9AF0D-0D6A-41C9-B1FE-F1360B02A030}" type="slidenum">
              <a:rPr lang="en-US">
                <a:solidFill>
                  <a:srgbClr val="FEFAC9"/>
                </a:solidFill>
              </a:rPr>
              <a:pPr>
                <a:defRPr/>
              </a:pPr>
              <a:t>‹#›</a:t>
            </a:fld>
            <a:endParaRPr lang="en-US" dirty="0">
              <a:solidFill>
                <a:srgbClr val="FEFAC9"/>
              </a:solidFill>
            </a:endParaRPr>
          </a:p>
        </p:txBody>
      </p:sp>
    </p:spTree>
    <p:extLst>
      <p:ext uri="{BB962C8B-B14F-4D97-AF65-F5344CB8AC3E}">
        <p14:creationId xmlns="" xmlns:p14="http://schemas.microsoft.com/office/powerpoint/2010/main" val="270167215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C3B69D9A-215F-4DAB-A880-0D52FD7A19ED}" type="slidenum">
              <a:rPr lang="en-US">
                <a:solidFill>
                  <a:srgbClr val="FEFAC9"/>
                </a:solidFill>
              </a:rPr>
              <a:pPr>
                <a:defRPr/>
              </a:pPr>
              <a:t>‹#›</a:t>
            </a:fld>
            <a:endParaRPr lang="en-US" dirty="0">
              <a:solidFill>
                <a:srgbClr val="FEFAC9"/>
              </a:solidFill>
            </a:endParaRPr>
          </a:p>
        </p:txBody>
      </p:sp>
    </p:spTree>
    <p:extLst>
      <p:ext uri="{BB962C8B-B14F-4D97-AF65-F5344CB8AC3E}">
        <p14:creationId xmlns="" xmlns:p14="http://schemas.microsoft.com/office/powerpoint/2010/main" val="429494758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theme" Target="../theme/theme3.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theme" Target="../theme/theme4.xml"/><Relationship Id="rId3" Type="http://schemas.openxmlformats.org/officeDocument/2006/relationships/slideLayout" Target="../slideLayouts/slideLayout42.xml"/><Relationship Id="rId21" Type="http://schemas.openxmlformats.org/officeDocument/2006/relationships/image" Target="../media/image4.png"/><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image" Target="../media/image9.pn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image" Target="../media/image8.png"/><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4.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5.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Text Placeholder 8"/>
          <p:cNvSpPr>
            <a:spLocks noGrp="1"/>
          </p:cNvSpPr>
          <p:nvPr>
            <p:ph type="body" idx="1"/>
          </p:nvPr>
        </p:nvSpPr>
        <p:spPr bwMode="auto">
          <a:xfrm>
            <a:off x="457200" y="1447800"/>
            <a:ext cx="8229600" cy="4678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24" name="Date Placeholder 23"/>
          <p:cNvSpPr>
            <a:spLocks noGrp="1"/>
          </p:cNvSpPr>
          <p:nvPr>
            <p:ph type="dt" sz="half" idx="2"/>
          </p:nvPr>
        </p:nvSpPr>
        <p:spPr>
          <a:xfrm>
            <a:off x="5791200" y="6203950"/>
            <a:ext cx="2590800" cy="384175"/>
          </a:xfrm>
          <a:prstGeom prst="rect">
            <a:avLst/>
          </a:prstGeom>
        </p:spPr>
        <p:txBody>
          <a:bodyPr vert="horz" anchor="ctr" anchorCtr="0"/>
          <a:lstStyle>
            <a:lvl1pPr algn="l" eaLnBrk="1" latinLnBrk="0" hangingPunct="1">
              <a:defRPr kumimoji="0" sz="1200">
                <a:solidFill>
                  <a:schemeClr val="tx2"/>
                </a:solidFill>
                <a:cs typeface="B Titr" panose="00000700000000000000" pitchFamily="2" charset="-78"/>
              </a:defRPr>
            </a:lvl1pPr>
          </a:lstStyle>
          <a:p>
            <a:pPr fontAlgn="base">
              <a:spcBef>
                <a:spcPct val="0"/>
              </a:spcBef>
              <a:spcAft>
                <a:spcPct val="0"/>
              </a:spcAft>
              <a:defRPr/>
            </a:pPr>
            <a:endParaRPr lang="en-US" b="1">
              <a:solidFill>
                <a:srgbClr val="FEFAC9"/>
              </a:solidFill>
              <a:latin typeface="Monotype Corsiva" pitchFamily="66" charset="0"/>
            </a:endParaRPr>
          </a:p>
        </p:txBody>
      </p:sp>
      <p:sp>
        <p:nvSpPr>
          <p:cNvPr id="10" name="Footer Placeholder 9"/>
          <p:cNvSpPr>
            <a:spLocks noGrp="1"/>
          </p:cNvSpPr>
          <p:nvPr>
            <p:ph type="ftr" sz="quarter" idx="3"/>
          </p:nvPr>
        </p:nvSpPr>
        <p:spPr>
          <a:xfrm>
            <a:off x="2133600" y="6203950"/>
            <a:ext cx="3581400" cy="384175"/>
          </a:xfrm>
          <a:prstGeom prst="rect">
            <a:avLst/>
          </a:prstGeom>
        </p:spPr>
        <p:txBody>
          <a:bodyPr vert="horz" anchor="ctr" anchorCtr="0"/>
          <a:lstStyle>
            <a:lvl1pPr algn="r" eaLnBrk="1" latinLnBrk="0" hangingPunct="1">
              <a:defRPr kumimoji="0" sz="1200">
                <a:solidFill>
                  <a:schemeClr val="tx2"/>
                </a:solidFill>
                <a:cs typeface="B Titr" panose="00000700000000000000" pitchFamily="2" charset="-78"/>
              </a:defRPr>
            </a:lvl1pPr>
          </a:lstStyle>
          <a:p>
            <a:pPr fontAlgn="base">
              <a:spcBef>
                <a:spcPct val="0"/>
              </a:spcBef>
              <a:spcAft>
                <a:spcPct val="0"/>
              </a:spcAft>
              <a:defRPr/>
            </a:pPr>
            <a:endParaRPr lang="en-US" b="1">
              <a:solidFill>
                <a:srgbClr val="FEFAC9"/>
              </a:solidFill>
              <a:latin typeface="Monotype Corsiva" pitchFamily="66" charset="0"/>
            </a:endParaRPr>
          </a:p>
        </p:txBody>
      </p:sp>
      <p:sp>
        <p:nvSpPr>
          <p:cNvPr id="22" name="Slide Number Placeholder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cs typeface="B Titr" panose="00000700000000000000" pitchFamily="2" charset="-78"/>
              </a:defRPr>
            </a:lvl1pPr>
          </a:lstStyle>
          <a:p>
            <a:pPr fontAlgn="base">
              <a:spcBef>
                <a:spcPct val="0"/>
              </a:spcBef>
              <a:spcAft>
                <a:spcPct val="0"/>
              </a:spcAft>
              <a:defRPr/>
            </a:pPr>
            <a:fld id="{459DF81A-10C9-46C0-B10D-3F6C9E2099C7}" type="slidenum">
              <a:rPr lang="en-US" b="1">
                <a:solidFill>
                  <a:srgbClr val="FEFAC9"/>
                </a:solidFill>
                <a:latin typeface="Monotype Corsiva" pitchFamily="66" charset="0"/>
              </a:rPr>
              <a:pPr fontAlgn="base">
                <a:spcBef>
                  <a:spcPct val="0"/>
                </a:spcBef>
                <a:spcAft>
                  <a:spcPct val="0"/>
                </a:spcAft>
                <a:defRPr/>
              </a:pPr>
              <a:t>‹#›</a:t>
            </a:fld>
            <a:endParaRPr lang="en-US" b="1" dirty="0">
              <a:solidFill>
                <a:srgbClr val="FEFAC9"/>
              </a:solidFill>
              <a:latin typeface="Monotype Corsiva" pitchFamily="66" charset="0"/>
            </a:endParaRP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dirty="0" smtClean="0"/>
              <a:t>Click to edit Master title style</a:t>
            </a:r>
            <a:endParaRPr lang="en-US" dirty="0"/>
          </a:p>
        </p:txBody>
      </p:sp>
      <p:pic>
        <p:nvPicPr>
          <p:cNvPr id="7" name="Picture 6"/>
          <p:cNvPicPr>
            <a:picLocks noChangeAspect="1"/>
          </p:cNvPicPr>
          <p:nvPr userDrawn="1"/>
        </p:nvPicPr>
        <p:blipFill>
          <a:blip r:embed="rId15" cstate="print">
            <a:extLst>
              <a:ext uri="{28A0092B-C50C-407E-A947-70E740481C1C}">
                <a14:useLocalDpi xmlns="" xmlns:a14="http://schemas.microsoft.com/office/drawing/2010/main" val="0"/>
              </a:ext>
            </a:extLst>
          </a:blip>
          <a:srcRect/>
          <a:stretch>
            <a:fillRect/>
          </a:stretch>
        </p:blipFill>
        <p:spPr bwMode="auto">
          <a:xfrm>
            <a:off x="278270" y="6063918"/>
            <a:ext cx="716703" cy="7157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863801250"/>
      </p:ext>
    </p:extLst>
  </p:cSld>
  <p:clrMap bg1="dk1" tx1="lt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Lst>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txStyles>
    <p:titleStyle>
      <a:lvl1pPr algn="l" rtl="1" eaLnBrk="0" fontAlgn="base" hangingPunct="0">
        <a:spcBef>
          <a:spcPct val="0"/>
        </a:spcBef>
        <a:spcAft>
          <a:spcPct val="0"/>
        </a:spcAft>
        <a:defRPr lang="en-US" sz="4200" kern="1200" spc="-100" dirty="0">
          <a:ln w="3200">
            <a:solidFill>
              <a:schemeClr val="bg2">
                <a:shade val="75000"/>
                <a:alpha val="25000"/>
              </a:schemeClr>
            </a:solidFill>
            <a:prstDash val="solid"/>
            <a:round/>
          </a:ln>
          <a:solidFill>
            <a:schemeClr val="accent4">
              <a:lumMod val="50000"/>
            </a:schemeClr>
          </a:solidFill>
          <a:effectLst>
            <a:innerShdw blurRad="50800" dist="25400" dir="13500000">
              <a:prstClr val="black">
                <a:alpha val="70000"/>
              </a:prstClr>
            </a:innerShdw>
          </a:effectLst>
          <a:latin typeface="+mj-lt"/>
          <a:ea typeface="+mj-ea"/>
          <a:cs typeface="+mj-cs"/>
        </a:defRPr>
      </a:lvl1pPr>
      <a:lvl2pPr algn="l" rtl="1" eaLnBrk="0" fontAlgn="base" hangingPunct="0">
        <a:spcBef>
          <a:spcPct val="0"/>
        </a:spcBef>
        <a:spcAft>
          <a:spcPct val="0"/>
        </a:spcAft>
        <a:defRPr sz="4200">
          <a:solidFill>
            <a:srgbClr val="F9F9F9"/>
          </a:solidFill>
          <a:latin typeface="Constantia" pitchFamily="18" charset="0"/>
        </a:defRPr>
      </a:lvl2pPr>
      <a:lvl3pPr algn="l" rtl="1" eaLnBrk="0" fontAlgn="base" hangingPunct="0">
        <a:spcBef>
          <a:spcPct val="0"/>
        </a:spcBef>
        <a:spcAft>
          <a:spcPct val="0"/>
        </a:spcAft>
        <a:defRPr sz="4200">
          <a:solidFill>
            <a:srgbClr val="F9F9F9"/>
          </a:solidFill>
          <a:latin typeface="Constantia" pitchFamily="18" charset="0"/>
        </a:defRPr>
      </a:lvl3pPr>
      <a:lvl4pPr algn="l" rtl="1" eaLnBrk="0" fontAlgn="base" hangingPunct="0">
        <a:spcBef>
          <a:spcPct val="0"/>
        </a:spcBef>
        <a:spcAft>
          <a:spcPct val="0"/>
        </a:spcAft>
        <a:defRPr sz="4200">
          <a:solidFill>
            <a:srgbClr val="F9F9F9"/>
          </a:solidFill>
          <a:latin typeface="Constantia" pitchFamily="18" charset="0"/>
        </a:defRPr>
      </a:lvl4pPr>
      <a:lvl5pPr algn="l" rtl="1" eaLnBrk="0" fontAlgn="base" hangingPunct="0">
        <a:spcBef>
          <a:spcPct val="0"/>
        </a:spcBef>
        <a:spcAft>
          <a:spcPct val="0"/>
        </a:spcAft>
        <a:defRPr sz="4200">
          <a:solidFill>
            <a:srgbClr val="F9F9F9"/>
          </a:solidFill>
          <a:latin typeface="Constantia" pitchFamily="18" charset="0"/>
        </a:defRPr>
      </a:lvl5pPr>
      <a:lvl6pPr marL="457200" algn="l" rtl="1" fontAlgn="base">
        <a:spcBef>
          <a:spcPct val="0"/>
        </a:spcBef>
        <a:spcAft>
          <a:spcPct val="0"/>
        </a:spcAft>
        <a:defRPr sz="4200">
          <a:solidFill>
            <a:srgbClr val="F9F9F9"/>
          </a:solidFill>
          <a:latin typeface="Constantia" pitchFamily="18" charset="0"/>
        </a:defRPr>
      </a:lvl6pPr>
      <a:lvl7pPr marL="914400" algn="l" rtl="1" fontAlgn="base">
        <a:spcBef>
          <a:spcPct val="0"/>
        </a:spcBef>
        <a:spcAft>
          <a:spcPct val="0"/>
        </a:spcAft>
        <a:defRPr sz="4200">
          <a:solidFill>
            <a:srgbClr val="F9F9F9"/>
          </a:solidFill>
          <a:latin typeface="Constantia" pitchFamily="18" charset="0"/>
        </a:defRPr>
      </a:lvl7pPr>
      <a:lvl8pPr marL="1371600" algn="l" rtl="1" fontAlgn="base">
        <a:spcBef>
          <a:spcPct val="0"/>
        </a:spcBef>
        <a:spcAft>
          <a:spcPct val="0"/>
        </a:spcAft>
        <a:defRPr sz="4200">
          <a:solidFill>
            <a:srgbClr val="F9F9F9"/>
          </a:solidFill>
          <a:latin typeface="Constantia" pitchFamily="18" charset="0"/>
        </a:defRPr>
      </a:lvl8pPr>
      <a:lvl9pPr marL="1828800" algn="l" rtl="1" fontAlgn="base">
        <a:spcBef>
          <a:spcPct val="0"/>
        </a:spcBef>
        <a:spcAft>
          <a:spcPct val="0"/>
        </a:spcAft>
        <a:defRPr sz="4200">
          <a:solidFill>
            <a:srgbClr val="F9F9F9"/>
          </a:solidFill>
          <a:latin typeface="Constantia" pitchFamily="18" charset="0"/>
        </a:defRPr>
      </a:lvl9pPr>
    </p:titleStyle>
    <p:bodyStyle>
      <a:lvl1pPr marL="273050" indent="-273050" algn="r" rtl="1"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r" rtl="1" eaLnBrk="0" fontAlgn="base" hangingPunct="0">
        <a:spcBef>
          <a:spcPts val="300"/>
        </a:spcBef>
        <a:spcAft>
          <a:spcPct val="0"/>
        </a:spcAft>
        <a:buClr>
          <a:srgbClr val="D6903D"/>
        </a:buClr>
        <a:buSzPct val="85000"/>
        <a:buFont typeface="Wingdings 2" pitchFamily="18" charset="2"/>
        <a:buChar char=""/>
        <a:defRPr sz="2400" kern="1200">
          <a:solidFill>
            <a:schemeClr val="accent4">
              <a:lumMod val="50000"/>
            </a:schemeClr>
          </a:solidFill>
          <a:latin typeface="+mn-lt"/>
          <a:ea typeface="+mn-ea"/>
          <a:cs typeface="+mn-cs"/>
        </a:defRPr>
      </a:lvl2pPr>
      <a:lvl3pPr marL="1004888" indent="-228600" algn="r" rtl="1"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r" rtl="1"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r" rtl="1"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r" rtl="1"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r" rtl="1"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fontAlgn="base">
              <a:spcBef>
                <a:spcPct val="0"/>
              </a:spcBef>
              <a:spcAft>
                <a:spcPct val="0"/>
              </a:spcAft>
              <a:defRPr/>
            </a:pPr>
            <a:endParaRPr lang="en-US" b="1">
              <a:solidFill>
                <a:srgbClr val="FEFAC9"/>
              </a:solidFill>
              <a:latin typeface="Monotype Corsiva" pitchFamily="66" charset="0"/>
            </a:endParaRP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fontAlgn="base">
              <a:spcBef>
                <a:spcPct val="0"/>
              </a:spcBef>
              <a:spcAft>
                <a:spcPct val="0"/>
              </a:spcAft>
              <a:defRPr/>
            </a:pPr>
            <a:endParaRPr lang="en-US" b="1">
              <a:solidFill>
                <a:srgbClr val="FEFAC9"/>
              </a:solidFill>
              <a:latin typeface="Monotype Corsiva" pitchFamily="66" charset="0"/>
            </a:endParaRP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fontAlgn="base">
              <a:spcBef>
                <a:spcPct val="0"/>
              </a:spcBef>
              <a:spcAft>
                <a:spcPct val="0"/>
              </a:spcAft>
              <a:defRPr/>
            </a:pPr>
            <a:fld id="{459DF81A-10C9-46C0-B10D-3F6C9E2099C7}" type="slidenum">
              <a:rPr lang="en-US" b="1" smtClean="0">
                <a:solidFill>
                  <a:srgbClr val="FEFAC9"/>
                </a:solidFill>
                <a:latin typeface="Monotype Corsiva" pitchFamily="66" charset="0"/>
              </a:rPr>
              <a:pPr fontAlgn="base">
                <a:spcBef>
                  <a:spcPct val="0"/>
                </a:spcBef>
                <a:spcAft>
                  <a:spcPct val="0"/>
                </a:spcAft>
                <a:defRPr/>
              </a:pPr>
              <a:t>‹#›</a:t>
            </a:fld>
            <a:endParaRPr lang="en-US" b="1" dirty="0">
              <a:solidFill>
                <a:srgbClr val="FEFAC9"/>
              </a:solidFill>
              <a:latin typeface="Monotype Corsiva" pitchFamily="66" charset="0"/>
            </a:endParaRP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3" cstate="print">
            <a:extLst>
              <a:ext uri="{28A0092B-C50C-407E-A947-70E740481C1C}">
                <a14:useLocalDpi xmlns="" xmlns:a14="http://schemas.microsoft.com/office/drawing/2010/main" val="0"/>
              </a:ext>
            </a:extLst>
          </a:blip>
          <a:srcRect/>
          <a:stretch>
            <a:fillRect/>
          </a:stretch>
        </p:blipFill>
        <p:spPr bwMode="auto">
          <a:xfrm>
            <a:off x="237715" y="5696465"/>
            <a:ext cx="755028" cy="7540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96709233"/>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spcBef>
                <a:spcPct val="0"/>
              </a:spcBef>
              <a:spcAft>
                <a:spcPct val="0"/>
              </a:spcAft>
              <a:defRPr/>
            </a:pPr>
            <a:endParaRPr lang="en-US" b="1">
              <a:solidFill>
                <a:srgbClr val="FEFAC9"/>
              </a:solidFill>
              <a:latin typeface="Monotype Corsiva" pitchFamily="66" charset="0"/>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spcBef>
                <a:spcPct val="0"/>
              </a:spcBef>
              <a:spcAft>
                <a:spcPct val="0"/>
              </a:spcAft>
              <a:defRPr/>
            </a:pPr>
            <a:endParaRPr lang="en-US" b="1">
              <a:solidFill>
                <a:srgbClr val="FEFAC9"/>
              </a:solidFill>
              <a:latin typeface="Monotype Corsiva" pitchFamily="66" charset="0"/>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fontAlgn="base">
              <a:spcBef>
                <a:spcPct val="0"/>
              </a:spcBef>
              <a:spcAft>
                <a:spcPct val="0"/>
              </a:spcAft>
              <a:defRPr/>
            </a:pPr>
            <a:fld id="{459DF81A-10C9-46C0-B10D-3F6C9E2099C7}" type="slidenum">
              <a:rPr lang="en-US" b="1" smtClean="0">
                <a:solidFill>
                  <a:srgbClr val="FEFAC9"/>
                </a:solidFill>
                <a:latin typeface="Monotype Corsiva" pitchFamily="66" charset="0"/>
              </a:rPr>
              <a:pPr fontAlgn="base">
                <a:spcBef>
                  <a:spcPct val="0"/>
                </a:spcBef>
                <a:spcAft>
                  <a:spcPct val="0"/>
                </a:spcAft>
                <a:defRPr/>
              </a:pPr>
              <a:t>‹#›</a:t>
            </a:fld>
            <a:endParaRPr lang="en-US" b="1" dirty="0">
              <a:solidFill>
                <a:srgbClr val="FEFAC9"/>
              </a:solidFill>
              <a:latin typeface="Monotype Corsiva" pitchFamily="66" charset="0"/>
            </a:endParaRPr>
          </a:p>
        </p:txBody>
      </p:sp>
    </p:spTree>
    <p:extLst>
      <p:ext uri="{BB962C8B-B14F-4D97-AF65-F5344CB8AC3E}">
        <p14:creationId xmlns="" xmlns:p14="http://schemas.microsoft.com/office/powerpoint/2010/main" val="971653373"/>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 id="2147483808" r:id="rId14"/>
    <p:sldLayoutId id="2147483809" r:id="rId15"/>
    <p:sldLayoutId id="2147483810" r:id="rId16"/>
  </p:sldLayoutIdLst>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print">
              <a:extLst>
                <a:ext uri="{28A0092B-C50C-407E-A947-70E740481C1C}">
                  <a14:useLocalDpi xmlns=""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cstate="print">
              <a:extLst>
                <a:ext uri="{28A0092B-C50C-407E-A947-70E740481C1C}">
                  <a14:useLocalDpi xmlns=""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fontAlgn="base">
              <a:spcBef>
                <a:spcPct val="0"/>
              </a:spcBef>
              <a:spcAft>
                <a:spcPct val="0"/>
              </a:spcAft>
              <a:defRPr/>
            </a:pPr>
            <a:endParaRPr lang="en-US" b="1">
              <a:solidFill>
                <a:srgbClr val="FEFAC9"/>
              </a:solidFill>
              <a:latin typeface="Monotype Corsiva" pitchFamily="66" charset="0"/>
            </a:endParaRPr>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fontAlgn="base">
              <a:spcBef>
                <a:spcPct val="0"/>
              </a:spcBef>
              <a:spcAft>
                <a:spcPct val="0"/>
              </a:spcAft>
              <a:defRPr/>
            </a:pPr>
            <a:endParaRPr lang="en-US" b="1">
              <a:solidFill>
                <a:srgbClr val="FEFAC9"/>
              </a:solidFill>
              <a:latin typeface="Monotype Corsiva" pitchFamily="66" charset="0"/>
            </a:endParaRPr>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fontAlgn="base">
              <a:spcBef>
                <a:spcPct val="0"/>
              </a:spcBef>
              <a:spcAft>
                <a:spcPct val="0"/>
              </a:spcAft>
              <a:defRPr/>
            </a:pPr>
            <a:fld id="{459DF81A-10C9-46C0-B10D-3F6C9E2099C7}" type="slidenum">
              <a:rPr lang="en-US" b="1" smtClean="0">
                <a:solidFill>
                  <a:srgbClr val="FEFAC9"/>
                </a:solidFill>
                <a:latin typeface="Monotype Corsiva" pitchFamily="66" charset="0"/>
              </a:rPr>
              <a:pPr fontAlgn="base">
                <a:spcBef>
                  <a:spcPct val="0"/>
                </a:spcBef>
                <a:spcAft>
                  <a:spcPct val="0"/>
                </a:spcAft>
                <a:defRPr/>
              </a:pPr>
              <a:t>‹#›</a:t>
            </a:fld>
            <a:endParaRPr lang="en-US" b="1" dirty="0">
              <a:solidFill>
                <a:srgbClr val="FEFAC9"/>
              </a:solidFill>
              <a:latin typeface="Monotype Corsiva" pitchFamily="66" charset="0"/>
            </a:endParaRPr>
          </a:p>
        </p:txBody>
      </p:sp>
      <p:pic>
        <p:nvPicPr>
          <p:cNvPr id="12" name="Picture 11"/>
          <p:cNvPicPr>
            <a:picLocks noChangeAspect="1"/>
          </p:cNvPicPr>
          <p:nvPr userDrawn="1"/>
        </p:nvPicPr>
        <p:blipFill>
          <a:blip r:embed="rId21" cstate="print">
            <a:extLst>
              <a:ext uri="{28A0092B-C50C-407E-A947-70E740481C1C}">
                <a14:useLocalDpi xmlns="" xmlns:a14="http://schemas.microsoft.com/office/drawing/2010/main" val="0"/>
              </a:ext>
            </a:extLst>
          </a:blip>
          <a:srcRect/>
          <a:stretch>
            <a:fillRect/>
          </a:stretch>
        </p:blipFill>
        <p:spPr bwMode="auto">
          <a:xfrm>
            <a:off x="314366" y="5936974"/>
            <a:ext cx="759479" cy="7584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862144327"/>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 id="2147483836" r:id="rId13"/>
    <p:sldLayoutId id="2147483837" r:id="rId14"/>
    <p:sldLayoutId id="2147483838" r:id="rId15"/>
    <p:sldLayoutId id="2147483839" r:id="rId16"/>
    <p:sldLayoutId id="2147483840" r:id="rId17"/>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spcBef>
                <a:spcPct val="0"/>
              </a:spcBef>
              <a:spcAft>
                <a:spcPct val="0"/>
              </a:spcAft>
              <a:defRPr/>
            </a:pPr>
            <a:endParaRPr lang="en-US" b="1">
              <a:solidFill>
                <a:srgbClr val="FEFAC9"/>
              </a:solidFill>
              <a:latin typeface="Monotype Corsiva" pitchFamily="66" charset="0"/>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base">
              <a:spcBef>
                <a:spcPct val="0"/>
              </a:spcBef>
              <a:spcAft>
                <a:spcPct val="0"/>
              </a:spcAft>
              <a:defRPr/>
            </a:pPr>
            <a:endParaRPr lang="en-US" b="1">
              <a:solidFill>
                <a:srgbClr val="FEFAC9"/>
              </a:solidFill>
              <a:latin typeface="Monotype Corsiva" pitchFamily="66" charset="0"/>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spcBef>
                <a:spcPct val="0"/>
              </a:spcBef>
              <a:spcAft>
                <a:spcPct val="0"/>
              </a:spcAft>
              <a:defRPr/>
            </a:pPr>
            <a:fld id="{459DF81A-10C9-46C0-B10D-3F6C9E2099C7}" type="slidenum">
              <a:rPr lang="en-US" b="1" smtClean="0">
                <a:solidFill>
                  <a:srgbClr val="FEFAC9"/>
                </a:solidFill>
                <a:latin typeface="Monotype Corsiva" pitchFamily="66" charset="0"/>
              </a:rPr>
              <a:pPr fontAlgn="base">
                <a:spcBef>
                  <a:spcPct val="0"/>
                </a:spcBef>
                <a:spcAft>
                  <a:spcPct val="0"/>
                </a:spcAft>
                <a:defRPr/>
              </a:pPr>
              <a:t>‹#›</a:t>
            </a:fld>
            <a:endParaRPr lang="en-US" b="1" dirty="0">
              <a:solidFill>
                <a:srgbClr val="FEFAC9"/>
              </a:solidFill>
              <a:latin typeface="Monotype Corsiva" pitchFamily="66" charset="0"/>
            </a:endParaRPr>
          </a:p>
        </p:txBody>
      </p:sp>
      <p:pic>
        <p:nvPicPr>
          <p:cNvPr id="7" name="Picture 6"/>
          <p:cNvPicPr>
            <a:picLocks noChangeAspect="1"/>
          </p:cNvPicPr>
          <p:nvPr userDrawn="1"/>
        </p:nvPicPr>
        <p:blipFill>
          <a:blip r:embed="rId13" cstate="print">
            <a:extLst>
              <a:ext uri="{28A0092B-C50C-407E-A947-70E740481C1C}">
                <a14:useLocalDpi xmlns="" xmlns:a14="http://schemas.microsoft.com/office/drawing/2010/main" val="0"/>
              </a:ext>
            </a:extLst>
          </a:blip>
          <a:srcRect/>
          <a:stretch>
            <a:fillRect/>
          </a:stretch>
        </p:blipFill>
        <p:spPr bwMode="auto">
          <a:xfrm>
            <a:off x="278270" y="6063918"/>
            <a:ext cx="716703" cy="7157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425751001"/>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0.xml"/><Relationship Id="rId5" Type="http://schemas.openxmlformats.org/officeDocument/2006/relationships/image" Target="../media/image14.png"/><Relationship Id="rId4" Type="http://schemas.openxmlformats.org/officeDocument/2006/relationships/image" Target="../media/image13.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8.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5.xml"/><Relationship Id="rId1" Type="http://schemas.openxmlformats.org/officeDocument/2006/relationships/slideLayout" Target="../slideLayouts/slideLayout1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jpeg"/></Relationships>
</file>

<file path=ppt/slides/_rels/slide4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5.xml"/></Relationships>
</file>

<file path=ppt/slides/_rels/slide4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75000"/>
          </a:schemeClr>
        </a:solid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714991512"/>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Content Placeholder 4"/>
          <p:cNvSpPr>
            <a:spLocks noGrp="1"/>
          </p:cNvSpPr>
          <p:nvPr>
            <p:ph idx="1"/>
          </p:nvPr>
        </p:nvSpPr>
        <p:spPr>
          <a:xfrm>
            <a:off x="457200" y="980752"/>
            <a:ext cx="8229600" cy="5137660"/>
          </a:xfrm>
        </p:spPr>
        <p:txBody>
          <a:bodyPr/>
          <a:lstStyle/>
          <a:p>
            <a:pPr algn="ctr" rtl="1"/>
            <a:endParaRPr lang="fa-IR" altLang="en-US" sz="2800" b="1" dirty="0" smtClean="0">
              <a:solidFill>
                <a:schemeClr val="bg1">
                  <a:lumMod val="10000"/>
                </a:schemeClr>
              </a:solidFill>
              <a:ea typeface="Majalla UI"/>
            </a:endParaRPr>
          </a:p>
          <a:p>
            <a:pPr algn="just" rtl="1"/>
            <a:r>
              <a:rPr lang="ar-SA" altLang="en-US" sz="2800" b="1" dirty="0" smtClean="0">
                <a:solidFill>
                  <a:schemeClr val="bg1">
                    <a:lumMod val="10000"/>
                  </a:schemeClr>
                </a:solidFill>
                <a:cs typeface="B Nazanin" panose="00000400000000000000" pitchFamily="2" charset="-78"/>
              </a:rPr>
              <a:t>اعلام </a:t>
            </a:r>
            <a:r>
              <a:rPr lang="ar-SA" altLang="en-US" sz="2800" b="1" dirty="0">
                <a:solidFill>
                  <a:schemeClr val="bg1">
                    <a:lumMod val="10000"/>
                  </a:schemeClr>
                </a:solidFill>
                <a:cs typeface="B Nazanin" panose="00000400000000000000" pitchFamily="2" charset="-78"/>
              </a:rPr>
              <a:t>موارد تخلف و نارسايي‌ها و سوء جريانات اداري و مالي در خصوص وزارتخانه‌ها و نهادهاي انقلاب اسلامي و بنيادها به رئيس جمهور و در خصوص مؤسسات و شركت‌هاي دولتي و وابسته به دولت به وزير ذي‌ربط و در مورد شهرداري‌ها و مؤسسات وابسته به وزير كشور و در خصوص مؤسسات غيردولتي كمك بگير از دولت به وزير ذي‌ربط و در خصوص سوء جريانات اداري و مالي مراجع قضايي و واحدهاي تابعه دادگستري به رئيس قوه قضاييه و در موارد ارجاعي كميسيون اصل90 قانون اساسي نتيجه بازرسي به آن كميسيون اعلام خواهد شد.</a:t>
            </a:r>
            <a:endParaRPr lang="en-US" altLang="en-US" sz="2800" b="1" dirty="0">
              <a:solidFill>
                <a:schemeClr val="bg1">
                  <a:lumMod val="10000"/>
                </a:schemeClr>
              </a:solidFill>
              <a:cs typeface="B Nazanin" panose="00000400000000000000" pitchFamily="2" charset="-78"/>
            </a:endParaRPr>
          </a:p>
        </p:txBody>
      </p:sp>
      <p:sp>
        <p:nvSpPr>
          <p:cNvPr id="12290" name="Title 3"/>
          <p:cNvSpPr>
            <a:spLocks noGrp="1"/>
          </p:cNvSpPr>
          <p:nvPr>
            <p:ph type="title"/>
          </p:nvPr>
        </p:nvSpPr>
        <p:spPr>
          <a:xfrm>
            <a:off x="331246" y="116114"/>
            <a:ext cx="8229600" cy="1219200"/>
          </a:xfrm>
        </p:spPr>
        <p:txBody>
          <a:bodyPr>
            <a:normAutofit/>
          </a:bodyPr>
          <a:lstStyle/>
          <a:p>
            <a:pPr algn="ctr" rtl="1"/>
            <a:r>
              <a:rPr lang="fa-IR" altLang="en-US" sz="4000" dirty="0">
                <a:cs typeface="B Titr" panose="00000700000000000000" pitchFamily="2" charset="-78"/>
              </a:rPr>
              <a:t>حدود اختیارات سازمان بازرسی کل کشور</a:t>
            </a:r>
          </a:p>
        </p:txBody>
      </p:sp>
    </p:spTree>
    <p:extLst>
      <p:ext uri="{BB962C8B-B14F-4D97-AF65-F5344CB8AC3E}">
        <p14:creationId xmlns="" xmlns:p14="http://schemas.microsoft.com/office/powerpoint/2010/main" val="218346233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0963">
                                            <p:txEl>
                                              <p:pRg st="1" end="1"/>
                                            </p:txEl>
                                          </p:spTgt>
                                        </p:tgtEl>
                                        <p:attrNameLst>
                                          <p:attrName>style.visibility</p:attrName>
                                        </p:attrNameLst>
                                      </p:cBhvr>
                                      <p:to>
                                        <p:strVal val="visible"/>
                                      </p:to>
                                    </p:set>
                                    <p:animEffect transition="in" filter="checkerboard(across)">
                                      <p:cBhvr>
                                        <p:cTn id="7" dur="2000"/>
                                        <p:tgtEl>
                                          <p:spTgt spid="40963">
                                            <p:txEl>
                                              <p:pRg st="1" end="1"/>
                                            </p:txEl>
                                          </p:spTgt>
                                        </p:tgtEl>
                                      </p:cBhvr>
                                    </p:animEffect>
                                  </p:childTnLst>
                                </p:cTn>
                              </p:par>
                            </p:childTnLst>
                          </p:cTn>
                        </p:par>
                        <p:par>
                          <p:cTn id="8" fill="hold">
                            <p:stCondLst>
                              <p:cond delay="2000"/>
                            </p:stCondLst>
                            <p:childTnLst>
                              <p:par>
                                <p:cTn id="9" presetID="14" presetClass="entr" presetSubtype="5" fill="hold" grpId="0" nodeType="afterEffect">
                                  <p:stCondLst>
                                    <p:cond delay="0"/>
                                  </p:stCondLst>
                                  <p:childTnLst>
                                    <p:set>
                                      <p:cBhvr>
                                        <p:cTn id="10" dur="1" fill="hold">
                                          <p:stCondLst>
                                            <p:cond delay="0"/>
                                          </p:stCondLst>
                                        </p:cTn>
                                        <p:tgtEl>
                                          <p:spTgt spid="12290"/>
                                        </p:tgtEl>
                                        <p:attrNameLst>
                                          <p:attrName>style.visibility</p:attrName>
                                        </p:attrNameLst>
                                      </p:cBhvr>
                                      <p:to>
                                        <p:strVal val="visible"/>
                                      </p:to>
                                    </p:set>
                                    <p:animEffect transition="in" filter="randombar(vertical)">
                                      <p:cBhvr>
                                        <p:cTn id="11" dur="20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P spid="1229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123873"/>
            <a:ext cx="8229600" cy="4389438"/>
          </a:xfrm>
        </p:spPr>
        <p:txBody>
          <a:bodyPr/>
          <a:lstStyle/>
          <a:p>
            <a:pPr algn="just" rtl="1"/>
            <a:endParaRPr lang="fa-IR" altLang="en-US" sz="2800" b="1" dirty="0" smtClean="0">
              <a:ea typeface="Majalla UI"/>
            </a:endParaRPr>
          </a:p>
          <a:p>
            <a:pPr algn="just" rtl="1">
              <a:lnSpc>
                <a:spcPct val="150000"/>
              </a:lnSpc>
            </a:pPr>
            <a:r>
              <a:rPr lang="ar-SA" altLang="en-US" sz="2800" b="1" dirty="0" smtClean="0">
                <a:ea typeface="Majalla UI"/>
              </a:rPr>
              <a:t> </a:t>
            </a:r>
            <a:r>
              <a:rPr lang="ar-SA" altLang="en-US" sz="2800" b="1" dirty="0" smtClean="0">
                <a:solidFill>
                  <a:schemeClr val="bg1">
                    <a:lumMod val="10000"/>
                  </a:schemeClr>
                </a:solidFill>
                <a:cs typeface="B Nazanin" panose="00000400000000000000" pitchFamily="2" charset="-78"/>
              </a:rPr>
              <a:t>به ‌منظور </a:t>
            </a:r>
            <a:r>
              <a:rPr lang="ar-SA" altLang="en-US" sz="2800" b="1" dirty="0" smtClean="0">
                <a:solidFill>
                  <a:srgbClr val="C00000"/>
                </a:solidFill>
                <a:cs typeface="B Nazanin" panose="00000400000000000000" pitchFamily="2" charset="-78"/>
              </a:rPr>
              <a:t>رسيدگي</a:t>
            </a:r>
            <a:r>
              <a:rPr lang="ar-SA" altLang="en-US" sz="2800" b="1" dirty="0" smtClean="0">
                <a:cs typeface="B Nazanin" panose="00000400000000000000" pitchFamily="2" charset="-78"/>
              </a:rPr>
              <a:t> </a:t>
            </a:r>
            <a:r>
              <a:rPr lang="ar-SA" altLang="en-US" sz="2800" b="1" dirty="0" smtClean="0">
                <a:solidFill>
                  <a:schemeClr val="bg1">
                    <a:lumMod val="10000"/>
                  </a:schemeClr>
                </a:solidFill>
                <a:cs typeface="B Nazanin" panose="00000400000000000000" pitchFamily="2" charset="-78"/>
              </a:rPr>
              <a:t>به شكايات، تظلمات و اعتراضات مردم نسبت به مأمورين يا واحدها يا آ</a:t>
            </a:r>
            <a:r>
              <a:rPr lang="fa-IR" altLang="en-US" sz="2800" b="1" dirty="0" smtClean="0">
                <a:solidFill>
                  <a:schemeClr val="bg1">
                    <a:lumMod val="10000"/>
                  </a:schemeClr>
                </a:solidFill>
                <a:cs typeface="B Nazanin" panose="00000400000000000000" pitchFamily="2" charset="-78"/>
              </a:rPr>
              <a:t>یی</a:t>
            </a:r>
            <a:r>
              <a:rPr lang="ar-SA" altLang="en-US" sz="2800" b="1" dirty="0" smtClean="0">
                <a:solidFill>
                  <a:schemeClr val="bg1">
                    <a:lumMod val="10000"/>
                  </a:schemeClr>
                </a:solidFill>
                <a:cs typeface="B Nazanin" panose="00000400000000000000" pitchFamily="2" charset="-78"/>
              </a:rPr>
              <a:t>ن‌نامه‌هاي دولتي و احقاق حقوق آنها، ديواني به نام ديوان عدالت اداري زير نظر رئيس قوه قضا</a:t>
            </a:r>
            <a:r>
              <a:rPr lang="fa-IR" altLang="en-US" sz="2800" b="1" dirty="0" smtClean="0">
                <a:solidFill>
                  <a:schemeClr val="bg1">
                    <a:lumMod val="10000"/>
                  </a:schemeClr>
                </a:solidFill>
                <a:cs typeface="B Nazanin" panose="00000400000000000000" pitchFamily="2" charset="-78"/>
              </a:rPr>
              <a:t>یی</a:t>
            </a:r>
            <a:r>
              <a:rPr lang="ar-SA" altLang="en-US" sz="2800" b="1" dirty="0" smtClean="0">
                <a:solidFill>
                  <a:schemeClr val="bg1">
                    <a:lumMod val="10000"/>
                  </a:schemeClr>
                </a:solidFill>
                <a:cs typeface="B Nazanin" panose="00000400000000000000" pitchFamily="2" charset="-78"/>
              </a:rPr>
              <a:t>ه تأسيس مي</a:t>
            </a:r>
            <a:r>
              <a:rPr lang="fa-IR" altLang="en-US" sz="2800" b="1" dirty="0" smtClean="0">
                <a:solidFill>
                  <a:schemeClr val="bg1">
                    <a:lumMod val="10000"/>
                  </a:schemeClr>
                </a:solidFill>
                <a:cs typeface="B Nazanin" panose="00000400000000000000" pitchFamily="2" charset="-78"/>
              </a:rPr>
              <a:t> </a:t>
            </a:r>
            <a:r>
              <a:rPr lang="ar-SA" altLang="en-US" sz="2800" b="1" dirty="0" smtClean="0">
                <a:solidFill>
                  <a:schemeClr val="bg1">
                    <a:lumMod val="10000"/>
                  </a:schemeClr>
                </a:solidFill>
                <a:cs typeface="B Nazanin" panose="00000400000000000000" pitchFamily="2" charset="-78"/>
              </a:rPr>
              <a:t>گردد. حدود اختيارات و نحوه عمل اين ديوان را قانون تعيين مي</a:t>
            </a:r>
            <a:r>
              <a:rPr lang="fa-IR" altLang="en-US" sz="2800" b="1" dirty="0" smtClean="0">
                <a:solidFill>
                  <a:schemeClr val="bg1">
                    <a:lumMod val="10000"/>
                  </a:schemeClr>
                </a:solidFill>
                <a:cs typeface="B Nazanin" panose="00000400000000000000" pitchFamily="2" charset="-78"/>
              </a:rPr>
              <a:t> </a:t>
            </a:r>
            <a:r>
              <a:rPr lang="ar-SA" altLang="en-US" sz="2800" b="1" dirty="0" smtClean="0">
                <a:solidFill>
                  <a:schemeClr val="bg1">
                    <a:lumMod val="10000"/>
                  </a:schemeClr>
                </a:solidFill>
                <a:cs typeface="B Nazanin" panose="00000400000000000000" pitchFamily="2" charset="-78"/>
              </a:rPr>
              <a:t>كند</a:t>
            </a:r>
            <a:r>
              <a:rPr lang="ar-SA" altLang="en-US" sz="2800" b="1" dirty="0" smtClean="0">
                <a:solidFill>
                  <a:schemeClr val="bg1">
                    <a:lumMod val="10000"/>
                  </a:schemeClr>
                </a:solidFill>
                <a:ea typeface="Majalla UI"/>
              </a:rPr>
              <a:t>. </a:t>
            </a:r>
            <a:endParaRPr lang="fa-IR" altLang="en-US" sz="2800" b="1" dirty="0" smtClean="0">
              <a:solidFill>
                <a:schemeClr val="bg1">
                  <a:lumMod val="10000"/>
                </a:schemeClr>
              </a:solidFill>
              <a:ea typeface="Majalla UI"/>
            </a:endParaRPr>
          </a:p>
        </p:txBody>
      </p:sp>
      <p:sp>
        <p:nvSpPr>
          <p:cNvPr id="4" name="Title 3"/>
          <p:cNvSpPr>
            <a:spLocks noGrp="1"/>
          </p:cNvSpPr>
          <p:nvPr>
            <p:ph type="title"/>
          </p:nvPr>
        </p:nvSpPr>
        <p:spPr/>
        <p:txBody>
          <a:bodyPr>
            <a:normAutofit/>
          </a:bodyPr>
          <a:lstStyle/>
          <a:p>
            <a:pPr algn="ctr" rtl="1"/>
            <a:r>
              <a:rPr lang="fa-IR" altLang="en-US" sz="4000" dirty="0">
                <a:cs typeface="B Titr" panose="00000700000000000000" pitchFamily="2" charset="-78"/>
              </a:rPr>
              <a:t>اصل 173 </a:t>
            </a:r>
            <a:r>
              <a:rPr lang="ar-SA" altLang="en-US" sz="4000" dirty="0">
                <a:cs typeface="B Titr" panose="00000700000000000000" pitchFamily="2" charset="-78"/>
              </a:rPr>
              <a:t>قانون اساسی </a:t>
            </a:r>
            <a:endParaRPr lang="fa-IR" altLang="en-US" sz="4000" dirty="0">
              <a:cs typeface="B Titr" panose="00000700000000000000" pitchFamily="2" charset="-78"/>
            </a:endParaRPr>
          </a:p>
        </p:txBody>
      </p:sp>
      <p:sp>
        <p:nvSpPr>
          <p:cNvPr id="47106" name="AutoShape 2" descr="نتیجه تصویری برای دیوان عدالت اداری"/>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a-IR"/>
          </a:p>
        </p:txBody>
      </p:sp>
      <p:pic>
        <p:nvPicPr>
          <p:cNvPr id="47107" name="Picture 3" descr="C:\Users\955\Desktop\indeسییببx.jpg"/>
          <p:cNvPicPr>
            <a:picLocks noChangeAspect="1" noChangeArrowheads="1"/>
          </p:cNvPicPr>
          <p:nvPr/>
        </p:nvPicPr>
        <p:blipFill>
          <a:blip r:embed="rId3" cstate="print"/>
          <a:srcRect/>
          <a:stretch>
            <a:fillRect/>
          </a:stretch>
        </p:blipFill>
        <p:spPr bwMode="auto">
          <a:xfrm>
            <a:off x="3508602" y="4443413"/>
            <a:ext cx="2562225" cy="1781175"/>
          </a:xfrm>
          <a:prstGeom prst="rect">
            <a:avLst/>
          </a:prstGeom>
          <a:noFill/>
        </p:spPr>
      </p:pic>
      <p:pic>
        <p:nvPicPr>
          <p:cNvPr id="6" name="Picture 1" descr="C:\Users\955\Desktop\indexقا.jpg"/>
          <p:cNvPicPr>
            <a:picLocks noChangeAspect="1" noChangeArrowheads="1"/>
          </p:cNvPicPr>
          <p:nvPr/>
        </p:nvPicPr>
        <p:blipFill>
          <a:blip r:embed="rId4" cstate="print"/>
          <a:srcRect/>
          <a:stretch>
            <a:fillRect/>
          </a:stretch>
        </p:blipFill>
        <p:spPr bwMode="auto">
          <a:xfrm>
            <a:off x="1102860" y="433390"/>
            <a:ext cx="1358844" cy="1221240"/>
          </a:xfrm>
          <a:prstGeom prst="rect">
            <a:avLst/>
          </a:prstGeom>
          <a:noFill/>
        </p:spPr>
      </p:pic>
    </p:spTree>
    <p:extLst>
      <p:ext uri="{BB962C8B-B14F-4D97-AF65-F5344CB8AC3E}">
        <p14:creationId xmlns="" xmlns:p14="http://schemas.microsoft.com/office/powerpoint/2010/main" val="184443045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vertical)">
                                      <p:cBhvr>
                                        <p:cTn id="7" dur="2000"/>
                                        <p:tgtEl>
                                          <p:spTgt spid="4"/>
                                        </p:tgtEl>
                                      </p:cBhvr>
                                    </p:animEffect>
                                  </p:childTnLst>
                                </p:cTn>
                              </p:par>
                            </p:childTnLst>
                          </p:cTn>
                        </p:par>
                        <p:par>
                          <p:cTn id="8" fill="hold">
                            <p:stCondLst>
                              <p:cond delay="2000"/>
                            </p:stCondLst>
                            <p:childTnLst>
                              <p:par>
                                <p:cTn id="9" presetID="5" presetClass="entr" presetSubtype="10"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checkerboard(across)">
                                      <p:cBhvr>
                                        <p:cTn id="11" dur="2000"/>
                                        <p:tgtEl>
                                          <p:spTgt spid="5">
                                            <p:txEl>
                                              <p:pRg st="1" end="1"/>
                                            </p:txEl>
                                          </p:spTgt>
                                        </p:tgtEl>
                                      </p:cBhvr>
                                    </p:animEffect>
                                  </p:childTnLst>
                                </p:cTn>
                              </p:par>
                              <p:par>
                                <p:cTn id="12" presetID="8" presetClass="entr" presetSubtype="16"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diamond(in)">
                                      <p:cBhvr>
                                        <p:cTn id="14" dur="2000"/>
                                        <p:tgtEl>
                                          <p:spTgt spid="6"/>
                                        </p:tgtEl>
                                      </p:cBhvr>
                                    </p:animEffect>
                                  </p:childTnLst>
                                </p:cTn>
                              </p:par>
                              <p:par>
                                <p:cTn id="15" presetID="8" presetClass="entr" presetSubtype="16" fill="hold" nodeType="withEffect">
                                  <p:stCondLst>
                                    <p:cond delay="0"/>
                                  </p:stCondLst>
                                  <p:childTnLst>
                                    <p:set>
                                      <p:cBhvr>
                                        <p:cTn id="16" dur="1" fill="hold">
                                          <p:stCondLst>
                                            <p:cond delay="0"/>
                                          </p:stCondLst>
                                        </p:cTn>
                                        <p:tgtEl>
                                          <p:spTgt spid="47107"/>
                                        </p:tgtEl>
                                        <p:attrNameLst>
                                          <p:attrName>style.visibility</p:attrName>
                                        </p:attrNameLst>
                                      </p:cBhvr>
                                      <p:to>
                                        <p:strVal val="visible"/>
                                      </p:to>
                                    </p:set>
                                    <p:animEffect transition="in" filter="diamond(in)">
                                      <p:cBhvr>
                                        <p:cTn id="17" dur="2000"/>
                                        <p:tgtEl>
                                          <p:spTgt spid="47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123873"/>
            <a:ext cx="8229600" cy="4389438"/>
          </a:xfrm>
        </p:spPr>
        <p:txBody>
          <a:bodyPr/>
          <a:lstStyle/>
          <a:p>
            <a:pPr algn="just" rtl="1"/>
            <a:endParaRPr lang="fa-IR" altLang="en-US" sz="2800" b="1" dirty="0" smtClean="0">
              <a:ea typeface="Majalla UI"/>
            </a:endParaRPr>
          </a:p>
          <a:p>
            <a:pPr algn="ctr">
              <a:lnSpc>
                <a:spcPct val="150000"/>
              </a:lnSpc>
              <a:buNone/>
            </a:pPr>
            <a:r>
              <a:rPr lang="fa-IR" altLang="en-US" sz="2800" b="1" dirty="0" smtClean="0">
                <a:solidFill>
                  <a:schemeClr val="bg1">
                    <a:lumMod val="10000"/>
                  </a:schemeClr>
                </a:solidFill>
                <a:cs typeface="B Jadid" pitchFamily="2" charset="-78"/>
              </a:rPr>
              <a:t>نظارت بر عملکرد و رفتار قضات سراسر کشور</a:t>
            </a:r>
          </a:p>
          <a:p>
            <a:pPr algn="just"/>
            <a:endParaRPr lang="fa-IR" sz="2800" b="1" dirty="0" smtClean="0">
              <a:cs typeface="B Lotus" pitchFamily="2" charset="-78"/>
            </a:endParaRPr>
          </a:p>
          <a:p>
            <a:pPr algn="just"/>
            <a:r>
              <a:rPr lang="fa-IR" sz="2800" b="1" dirty="0" smtClean="0">
                <a:cs typeface="B Lotus" pitchFamily="2" charset="-78"/>
              </a:rPr>
              <a:t>الف) </a:t>
            </a:r>
            <a:r>
              <a:rPr lang="fa-IR" sz="2800" b="1" dirty="0" smtClean="0">
                <a:solidFill>
                  <a:srgbClr val="C00000"/>
                </a:solidFill>
                <a:cs typeface="B Lotus" pitchFamily="2" charset="-78"/>
              </a:rPr>
              <a:t>بازرسی و کشف </a:t>
            </a:r>
            <a:r>
              <a:rPr lang="fa-IR" sz="2800" b="1" dirty="0" smtClean="0">
                <a:cs typeface="B Lotus" pitchFamily="2" charset="-78"/>
              </a:rPr>
              <a:t>تخلفات و تقصیرات مستخدمین قضایی.</a:t>
            </a:r>
          </a:p>
          <a:p>
            <a:pPr algn="just"/>
            <a:r>
              <a:rPr lang="fa-IR" sz="2800" b="1" dirty="0" smtClean="0">
                <a:cs typeface="B Lotus" pitchFamily="2" charset="-78"/>
              </a:rPr>
              <a:t>ب) </a:t>
            </a:r>
            <a:r>
              <a:rPr lang="fa-IR" sz="2800" b="1" dirty="0" smtClean="0">
                <a:solidFill>
                  <a:srgbClr val="C00000"/>
                </a:solidFill>
                <a:cs typeface="B Lotus" pitchFamily="2" charset="-78"/>
              </a:rPr>
              <a:t>تحقیق</a:t>
            </a:r>
            <a:r>
              <a:rPr lang="fa-IR" sz="2800" b="1" dirty="0" smtClean="0">
                <a:cs typeface="B Lotus" pitchFamily="2" charset="-78"/>
              </a:rPr>
              <a:t> در جهات اخلاقی و اعمال و رفتار منافی یا حیثیت و شئون قضایی و سوء شهرت کارمندان قضایی و اهمال و مسامحه آن‌ها در انجام وظیفه.</a:t>
            </a:r>
          </a:p>
          <a:p>
            <a:pPr algn="ctr">
              <a:lnSpc>
                <a:spcPct val="150000"/>
              </a:lnSpc>
              <a:buNone/>
            </a:pPr>
            <a:endParaRPr lang="fa-IR" altLang="en-US" sz="2800" b="1" dirty="0" smtClean="0">
              <a:solidFill>
                <a:schemeClr val="bg1">
                  <a:lumMod val="10000"/>
                </a:schemeClr>
              </a:solidFill>
              <a:cs typeface="B Jadid" pitchFamily="2" charset="-78"/>
            </a:endParaRPr>
          </a:p>
        </p:txBody>
      </p:sp>
      <p:sp>
        <p:nvSpPr>
          <p:cNvPr id="4" name="Title 3"/>
          <p:cNvSpPr>
            <a:spLocks noGrp="1"/>
          </p:cNvSpPr>
          <p:nvPr>
            <p:ph type="title"/>
          </p:nvPr>
        </p:nvSpPr>
        <p:spPr/>
        <p:txBody>
          <a:bodyPr>
            <a:normAutofit/>
          </a:bodyPr>
          <a:lstStyle/>
          <a:p>
            <a:pPr algn="ctr" rtl="1"/>
            <a:r>
              <a:rPr lang="fa-IR" altLang="en-US" sz="4000" dirty="0" smtClean="0">
                <a:cs typeface="B Titr" panose="00000700000000000000" pitchFamily="2" charset="-78"/>
              </a:rPr>
              <a:t>دادسرای انتظامی قضات</a:t>
            </a:r>
            <a:r>
              <a:rPr lang="ar-SA" altLang="en-US" sz="4000" dirty="0" smtClean="0">
                <a:cs typeface="B Titr" panose="00000700000000000000" pitchFamily="2" charset="-78"/>
              </a:rPr>
              <a:t> </a:t>
            </a:r>
            <a:endParaRPr lang="fa-IR" altLang="en-US" sz="4000" dirty="0">
              <a:cs typeface="B Titr" panose="00000700000000000000" pitchFamily="2" charset="-78"/>
            </a:endParaRPr>
          </a:p>
        </p:txBody>
      </p:sp>
    </p:spTree>
    <p:extLst>
      <p:ext uri="{BB962C8B-B14F-4D97-AF65-F5344CB8AC3E}">
        <p14:creationId xmlns="" xmlns:p14="http://schemas.microsoft.com/office/powerpoint/2010/main" val="184443045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vertical)">
                                      <p:cBhvr>
                                        <p:cTn id="7" dur="2000"/>
                                        <p:tgtEl>
                                          <p:spTgt spid="4"/>
                                        </p:tgtEl>
                                      </p:cBhvr>
                                    </p:animEffect>
                                  </p:childTnLst>
                                </p:cTn>
                              </p:par>
                            </p:childTnLst>
                          </p:cTn>
                        </p:par>
                        <p:par>
                          <p:cTn id="8" fill="hold">
                            <p:stCondLst>
                              <p:cond delay="2000"/>
                            </p:stCondLst>
                            <p:childTnLst>
                              <p:par>
                                <p:cTn id="9" presetID="5" presetClass="entr" presetSubtype="10"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checkerboard(across)">
                                      <p:cBhvr>
                                        <p:cTn id="11" dur="2000"/>
                                        <p:tgtEl>
                                          <p:spTgt spid="5">
                                            <p:txEl>
                                              <p:pRg st="1" end="1"/>
                                            </p:txEl>
                                          </p:spTgt>
                                        </p:tgtEl>
                                      </p:cBhvr>
                                    </p:animEffect>
                                  </p:childTnLst>
                                </p:cTn>
                              </p:par>
                            </p:childTnLst>
                          </p:cTn>
                        </p:par>
                        <p:par>
                          <p:cTn id="12" fill="hold">
                            <p:stCondLst>
                              <p:cond delay="4000"/>
                            </p:stCondLst>
                            <p:childTnLst>
                              <p:par>
                                <p:cTn id="13" presetID="5" presetClass="entr" presetSubtype="10" fill="hold" grpId="0" nodeType="after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checkerboard(across)">
                                      <p:cBhvr>
                                        <p:cTn id="15" dur="2000"/>
                                        <p:tgtEl>
                                          <p:spTgt spid="5">
                                            <p:txEl>
                                              <p:pRg st="3" end="3"/>
                                            </p:txEl>
                                          </p:spTgt>
                                        </p:tgtEl>
                                      </p:cBhvr>
                                    </p:animEffect>
                                  </p:childTnLst>
                                </p:cTn>
                              </p:par>
                            </p:childTnLst>
                          </p:cTn>
                        </p:par>
                        <p:par>
                          <p:cTn id="16" fill="hold">
                            <p:stCondLst>
                              <p:cond delay="6000"/>
                            </p:stCondLst>
                            <p:childTnLst>
                              <p:par>
                                <p:cTn id="17" presetID="5" presetClass="entr" presetSubtype="10" fill="hold" grpId="0" nodeType="after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checkerboard(across)">
                                      <p:cBhvr>
                                        <p:cTn id="19"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839300"/>
            <a:ext cx="8229600" cy="4389438"/>
          </a:xfrm>
        </p:spPr>
        <p:txBody>
          <a:bodyPr/>
          <a:lstStyle/>
          <a:p>
            <a:pPr algn="ctr" rtl="1"/>
            <a:endParaRPr lang="fa-IR" altLang="en-US" dirty="0" smtClean="0">
              <a:ea typeface="Majalla UI"/>
            </a:endParaRPr>
          </a:p>
          <a:p>
            <a:pPr algn="ctr" rtl="1">
              <a:lnSpc>
                <a:spcPct val="150000"/>
              </a:lnSpc>
            </a:pPr>
            <a:endParaRPr lang="fa-IR" altLang="en-US" b="1" dirty="0" smtClean="0">
              <a:cs typeface="B Nazanin" panose="00000400000000000000" pitchFamily="2" charset="-78"/>
            </a:endParaRPr>
          </a:p>
          <a:p>
            <a:pPr algn="just" rtl="1">
              <a:lnSpc>
                <a:spcPct val="150000"/>
              </a:lnSpc>
            </a:pPr>
            <a:r>
              <a:rPr lang="ar-SA" altLang="en-US" sz="2800" b="1" dirty="0" smtClean="0">
                <a:solidFill>
                  <a:schemeClr val="bg1">
                    <a:lumMod val="10000"/>
                  </a:schemeClr>
                </a:solidFill>
                <a:cs typeface="B Nazanin" panose="00000400000000000000" pitchFamily="2" charset="-78"/>
              </a:rPr>
              <a:t>دارایی‏ ر</a:t>
            </a:r>
            <a:r>
              <a:rPr lang="fa-IR" altLang="en-US" sz="2800" b="1" dirty="0" smtClean="0">
                <a:solidFill>
                  <a:schemeClr val="bg1">
                    <a:lumMod val="10000"/>
                  </a:schemeClr>
                </a:solidFill>
                <a:cs typeface="B Nazanin" panose="00000400000000000000" pitchFamily="2" charset="-78"/>
              </a:rPr>
              <a:t>ه</a:t>
            </a:r>
            <a:r>
              <a:rPr lang="ar-SA" altLang="en-US" sz="2800" b="1" dirty="0" smtClean="0">
                <a:solidFill>
                  <a:schemeClr val="bg1">
                    <a:lumMod val="10000"/>
                  </a:schemeClr>
                </a:solidFill>
                <a:cs typeface="B Nazanin" panose="00000400000000000000" pitchFamily="2" charset="-78"/>
              </a:rPr>
              <a:t>بر، رئیس‏ جمهور، معاونان‏ رئیس‏ جمهور، وزیران‏</a:t>
            </a:r>
            <a:br>
              <a:rPr lang="ar-SA" altLang="en-US" sz="2800" b="1" dirty="0" smtClean="0">
                <a:solidFill>
                  <a:schemeClr val="bg1">
                    <a:lumMod val="10000"/>
                  </a:schemeClr>
                </a:solidFill>
                <a:cs typeface="B Nazanin" panose="00000400000000000000" pitchFamily="2" charset="-78"/>
              </a:rPr>
            </a:br>
            <a:r>
              <a:rPr lang="ar-SA" altLang="en-US" sz="2800" b="1" dirty="0" smtClean="0">
                <a:solidFill>
                  <a:schemeClr val="bg1">
                    <a:lumMod val="10000"/>
                  </a:schemeClr>
                </a:solidFill>
                <a:cs typeface="B Nazanin" panose="00000400000000000000" pitchFamily="2" charset="-78"/>
              </a:rPr>
              <a:t>و همسر و فرزندان‏ آنان‏ قبل‏ و بعد از خدمت‏، توسط رئیس‏ قوه‏ قضائیه</a:t>
            </a:r>
            <a:r>
              <a:rPr lang="ar-SA" altLang="en-US" sz="2800" b="1" dirty="0" smtClean="0">
                <a:cs typeface="B Nazanin" panose="00000400000000000000" pitchFamily="2" charset="-78"/>
              </a:rPr>
              <a:t>‏ </a:t>
            </a:r>
            <a:r>
              <a:rPr lang="ar-SA" altLang="en-US" sz="2800" b="1" dirty="0" smtClean="0">
                <a:solidFill>
                  <a:srgbClr val="C00000"/>
                </a:solidFill>
                <a:cs typeface="B Nazanin" panose="00000400000000000000" pitchFamily="2" charset="-78"/>
              </a:rPr>
              <a:t>رسیدگی</a:t>
            </a:r>
            <a:r>
              <a:rPr lang="ar-SA" altLang="en-US" sz="2800" b="1" dirty="0" smtClean="0">
                <a:solidFill>
                  <a:schemeClr val="bg1">
                    <a:lumMod val="10000"/>
                  </a:schemeClr>
                </a:solidFill>
                <a:cs typeface="B Nazanin" panose="00000400000000000000" pitchFamily="2" charset="-78"/>
              </a:rPr>
              <a:t>‏</a:t>
            </a:r>
            <a:r>
              <a:rPr lang="fa-IR" altLang="en-US" sz="2800" b="1" dirty="0" smtClean="0">
                <a:solidFill>
                  <a:schemeClr val="bg1">
                    <a:lumMod val="10000"/>
                  </a:schemeClr>
                </a:solidFill>
                <a:cs typeface="B Nazanin" panose="00000400000000000000" pitchFamily="2" charset="-78"/>
              </a:rPr>
              <a:t> </a:t>
            </a:r>
            <a:r>
              <a:rPr lang="ar-SA" altLang="en-US" sz="2800" b="1" dirty="0" smtClean="0">
                <a:solidFill>
                  <a:schemeClr val="bg1">
                    <a:lumMod val="10000"/>
                  </a:schemeClr>
                </a:solidFill>
                <a:cs typeface="B Nazanin" panose="00000400000000000000" pitchFamily="2" charset="-78"/>
              </a:rPr>
              <a:t>می‏ شود که‏ بر خلاف‏ حق‏، افزایش‏ نیافته‏اشد.</a:t>
            </a:r>
            <a:r>
              <a:rPr lang="ar-SA" altLang="en-US" sz="2800" b="1" dirty="0" smtClean="0">
                <a:cs typeface="B Nazanin" panose="00000400000000000000" pitchFamily="2" charset="-78"/>
              </a:rPr>
              <a:t/>
            </a:r>
            <a:br>
              <a:rPr lang="ar-SA" altLang="en-US" sz="2800" b="1" dirty="0" smtClean="0">
                <a:cs typeface="B Nazanin" panose="00000400000000000000" pitchFamily="2" charset="-78"/>
              </a:rPr>
            </a:br>
            <a:endParaRPr lang="fa-IR" altLang="en-US" sz="2800" b="1" dirty="0" smtClean="0">
              <a:cs typeface="B Nazanin" panose="00000400000000000000" pitchFamily="2" charset="-78"/>
            </a:endParaRPr>
          </a:p>
        </p:txBody>
      </p:sp>
      <p:sp>
        <p:nvSpPr>
          <p:cNvPr id="4" name="Title 3"/>
          <p:cNvSpPr>
            <a:spLocks noGrp="1"/>
          </p:cNvSpPr>
          <p:nvPr>
            <p:ph type="title"/>
          </p:nvPr>
        </p:nvSpPr>
        <p:spPr>
          <a:xfrm>
            <a:off x="457200" y="229700"/>
            <a:ext cx="8229600" cy="1219200"/>
          </a:xfrm>
        </p:spPr>
        <p:txBody>
          <a:bodyPr>
            <a:normAutofit/>
          </a:bodyPr>
          <a:lstStyle/>
          <a:p>
            <a:pPr algn="ctr" rtl="1"/>
            <a:r>
              <a:rPr lang="fa-IR" altLang="en-US" sz="4000" dirty="0">
                <a:cs typeface="B Titr" panose="00000700000000000000" pitchFamily="2" charset="-78"/>
              </a:rPr>
              <a:t>اصل 142 </a:t>
            </a:r>
            <a:r>
              <a:rPr lang="ar-SA" altLang="en-US" sz="4000" dirty="0">
                <a:cs typeface="B Titr" panose="00000700000000000000" pitchFamily="2" charset="-78"/>
              </a:rPr>
              <a:t>قانون اساسی </a:t>
            </a:r>
            <a:endParaRPr lang="fa-IR" altLang="en-US" sz="4000" dirty="0">
              <a:cs typeface="B Titr" panose="00000700000000000000" pitchFamily="2" charset="-78"/>
            </a:endParaRPr>
          </a:p>
        </p:txBody>
      </p:sp>
      <p:pic>
        <p:nvPicPr>
          <p:cNvPr id="45057" name="Picture 1" descr="C:\Users\955\Desktop\indexقا.jpg"/>
          <p:cNvPicPr>
            <a:picLocks noChangeAspect="1" noChangeArrowheads="1"/>
          </p:cNvPicPr>
          <p:nvPr/>
        </p:nvPicPr>
        <p:blipFill>
          <a:blip r:embed="rId3" cstate="print"/>
          <a:srcRect/>
          <a:stretch>
            <a:fillRect/>
          </a:stretch>
        </p:blipFill>
        <p:spPr bwMode="auto">
          <a:xfrm>
            <a:off x="3519487" y="4265160"/>
            <a:ext cx="2085581" cy="1874383"/>
          </a:xfrm>
          <a:prstGeom prst="rect">
            <a:avLst/>
          </a:prstGeom>
          <a:noFill/>
        </p:spPr>
      </p:pic>
    </p:spTree>
    <p:extLst>
      <p:ext uri="{BB962C8B-B14F-4D97-AF65-F5344CB8AC3E}">
        <p14:creationId xmlns="" xmlns:p14="http://schemas.microsoft.com/office/powerpoint/2010/main" val="340129270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checkerboard(across)">
                                      <p:cBhvr>
                                        <p:cTn id="7" dur="2000"/>
                                        <p:tgtEl>
                                          <p:spTgt spid="5">
                                            <p:txEl>
                                              <p:pRg st="2" end="2"/>
                                            </p:txEl>
                                          </p:spTgt>
                                        </p:tgtEl>
                                      </p:cBhvr>
                                    </p:animEffect>
                                  </p:childTnLst>
                                </p:cTn>
                              </p:par>
                            </p:childTnLst>
                          </p:cTn>
                        </p:par>
                        <p:par>
                          <p:cTn id="8" fill="hold">
                            <p:stCondLst>
                              <p:cond delay="2000"/>
                            </p:stCondLst>
                            <p:childTnLst>
                              <p:par>
                                <p:cTn id="9" presetID="14" presetClass="entr" presetSubtype="5"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vertical)">
                                      <p:cBhvr>
                                        <p:cTn id="11" dur="2000"/>
                                        <p:tgtEl>
                                          <p:spTgt spid="4"/>
                                        </p:tgtEl>
                                      </p:cBhvr>
                                    </p:animEffect>
                                  </p:childTnLst>
                                </p:cTn>
                              </p:par>
                            </p:childTnLst>
                          </p:cTn>
                        </p:par>
                        <p:par>
                          <p:cTn id="12" fill="hold">
                            <p:stCondLst>
                              <p:cond delay="4000"/>
                            </p:stCondLst>
                            <p:childTnLst>
                              <p:par>
                                <p:cTn id="13" presetID="8" presetClass="entr" presetSubtype="16" fill="hold" nodeType="afterEffect">
                                  <p:stCondLst>
                                    <p:cond delay="0"/>
                                  </p:stCondLst>
                                  <p:childTnLst>
                                    <p:set>
                                      <p:cBhvr>
                                        <p:cTn id="14" dur="1" fill="hold">
                                          <p:stCondLst>
                                            <p:cond delay="0"/>
                                          </p:stCondLst>
                                        </p:cTn>
                                        <p:tgtEl>
                                          <p:spTgt spid="45057"/>
                                        </p:tgtEl>
                                        <p:attrNameLst>
                                          <p:attrName>style.visibility</p:attrName>
                                        </p:attrNameLst>
                                      </p:cBhvr>
                                      <p:to>
                                        <p:strVal val="visible"/>
                                      </p:to>
                                    </p:set>
                                    <p:animEffect transition="in" filter="diamond(in)">
                                      <p:cBhvr>
                                        <p:cTn id="15" dur="2000"/>
                                        <p:tgtEl>
                                          <p:spTgt spid="45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876301" y="3588120"/>
            <a:ext cx="3550024" cy="1976719"/>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4000" b="1" dirty="0" smtClean="0">
                <a:solidFill>
                  <a:srgbClr val="D97828">
                    <a:lumMod val="50000"/>
                  </a:srgbClr>
                </a:solidFill>
                <a:latin typeface="Times New Roman" pitchFamily="26" charset="0"/>
                <a:cs typeface="B Titr" pitchFamily="2" charset="-78"/>
              </a:rPr>
              <a:t>نهاد های خارج از قوای سه گانه</a:t>
            </a:r>
            <a:endParaRPr lang="en-US" sz="4000" b="1" dirty="0">
              <a:solidFill>
                <a:srgbClr val="D97828">
                  <a:lumMod val="50000"/>
                </a:srgbClr>
              </a:solidFill>
              <a:latin typeface="Times New Roman" pitchFamily="26" charset="0"/>
              <a:cs typeface="B Titr" pitchFamily="2" charset="-78"/>
            </a:endParaRPr>
          </a:p>
        </p:txBody>
      </p:sp>
      <p:sp>
        <p:nvSpPr>
          <p:cNvPr id="9" name="Rounded Rectangle 8"/>
          <p:cNvSpPr/>
          <p:nvPr/>
        </p:nvSpPr>
        <p:spPr>
          <a:xfrm>
            <a:off x="876301" y="1357030"/>
            <a:ext cx="3550024" cy="1976719"/>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50000"/>
              </a:spcBef>
              <a:spcAft>
                <a:spcPct val="0"/>
              </a:spcAft>
              <a:defRPr/>
            </a:pPr>
            <a:r>
              <a:rPr lang="fa-IR" sz="4000" b="1" dirty="0">
                <a:solidFill>
                  <a:srgbClr val="D97828">
                    <a:lumMod val="50000"/>
                  </a:srgbClr>
                </a:solidFill>
                <a:latin typeface="Times New Roman" pitchFamily="26" charset="0"/>
                <a:cs typeface="B Titr" pitchFamily="2" charset="-78"/>
              </a:rPr>
              <a:t>نهادهای</a:t>
            </a:r>
            <a:r>
              <a:rPr lang="fa-IR" b="1" dirty="0">
                <a:solidFill>
                  <a:srgbClr val="D97828">
                    <a:lumMod val="50000"/>
                  </a:srgbClr>
                </a:solidFill>
                <a:effectLst>
                  <a:outerShdw blurRad="38100" dist="38100" dir="2700000" algn="tl">
                    <a:srgbClr val="000000">
                      <a:alpha val="43137"/>
                    </a:srgbClr>
                  </a:outerShdw>
                </a:effectLst>
                <a:latin typeface="Times New Roman" pitchFamily="26" charset="0"/>
                <a:cs typeface="B Titr" pitchFamily="2" charset="-78"/>
              </a:rPr>
              <a:t> </a:t>
            </a:r>
            <a:r>
              <a:rPr lang="fa-IR" sz="4000" b="1" dirty="0">
                <a:solidFill>
                  <a:srgbClr val="D97828">
                    <a:lumMod val="50000"/>
                  </a:srgbClr>
                </a:solidFill>
                <a:latin typeface="Times New Roman" pitchFamily="26" charset="0"/>
                <a:cs typeface="B Titr" pitchFamily="2" charset="-78"/>
              </a:rPr>
              <a:t>نظارتی</a:t>
            </a:r>
            <a:r>
              <a:rPr lang="fa-IR" b="1" dirty="0">
                <a:solidFill>
                  <a:srgbClr val="D97828">
                    <a:lumMod val="50000"/>
                  </a:srgbClr>
                </a:solidFill>
                <a:effectLst>
                  <a:outerShdw blurRad="38100" dist="38100" dir="2700000" algn="tl">
                    <a:srgbClr val="000000">
                      <a:alpha val="43137"/>
                    </a:srgbClr>
                  </a:outerShdw>
                </a:effectLst>
                <a:latin typeface="Times New Roman" pitchFamily="26" charset="0"/>
                <a:cs typeface="B Titr" pitchFamily="2" charset="-78"/>
              </a:rPr>
              <a:t> </a:t>
            </a:r>
            <a:r>
              <a:rPr lang="fa-IR" sz="4000" b="1" dirty="0">
                <a:solidFill>
                  <a:srgbClr val="D97828">
                    <a:lumMod val="50000"/>
                  </a:srgbClr>
                </a:solidFill>
                <a:latin typeface="Times New Roman" pitchFamily="26" charset="0"/>
                <a:cs typeface="B Titr" pitchFamily="2" charset="-78"/>
              </a:rPr>
              <a:t>قوه</a:t>
            </a:r>
            <a:r>
              <a:rPr lang="fa-IR" b="1" dirty="0">
                <a:solidFill>
                  <a:srgbClr val="D97828">
                    <a:lumMod val="50000"/>
                  </a:srgbClr>
                </a:solidFill>
                <a:effectLst>
                  <a:outerShdw blurRad="38100" dist="38100" dir="2700000" algn="tl">
                    <a:srgbClr val="000000">
                      <a:alpha val="43137"/>
                    </a:srgbClr>
                  </a:outerShdw>
                </a:effectLst>
                <a:latin typeface="Times New Roman" pitchFamily="26" charset="0"/>
                <a:cs typeface="B Titr" pitchFamily="2" charset="-78"/>
              </a:rPr>
              <a:t> </a:t>
            </a:r>
            <a:r>
              <a:rPr lang="fa-IR" sz="4000" b="1" dirty="0">
                <a:solidFill>
                  <a:srgbClr val="D97828">
                    <a:lumMod val="50000"/>
                  </a:srgbClr>
                </a:solidFill>
                <a:latin typeface="Times New Roman" pitchFamily="26" charset="0"/>
                <a:cs typeface="B Titr" pitchFamily="2" charset="-78"/>
              </a:rPr>
              <a:t>قضائیه</a:t>
            </a:r>
            <a:endParaRPr lang="en-US" sz="4000" b="1" dirty="0">
              <a:solidFill>
                <a:srgbClr val="D97828">
                  <a:lumMod val="50000"/>
                </a:srgbClr>
              </a:solidFill>
              <a:latin typeface="Times New Roman" pitchFamily="26" charset="0"/>
              <a:cs typeface="B Titr" pitchFamily="2" charset="-78"/>
            </a:endParaRPr>
          </a:p>
        </p:txBody>
      </p:sp>
      <p:sp>
        <p:nvSpPr>
          <p:cNvPr id="10" name="Rounded Rectangle 9"/>
          <p:cNvSpPr/>
          <p:nvPr/>
        </p:nvSpPr>
        <p:spPr>
          <a:xfrm>
            <a:off x="4704230" y="1357030"/>
            <a:ext cx="3550024" cy="1976719"/>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50000"/>
              </a:spcBef>
              <a:spcAft>
                <a:spcPct val="0"/>
              </a:spcAft>
              <a:defRPr/>
            </a:pPr>
            <a:r>
              <a:rPr lang="fa-IR" sz="4000" b="1" dirty="0">
                <a:solidFill>
                  <a:srgbClr val="D97828">
                    <a:lumMod val="50000"/>
                  </a:srgbClr>
                </a:solidFill>
                <a:latin typeface="Times New Roman" pitchFamily="26" charset="0"/>
                <a:cs typeface="B Titr" pitchFamily="2" charset="-78"/>
              </a:rPr>
              <a:t>نهادهای</a:t>
            </a:r>
            <a:r>
              <a:rPr lang="fa-IR" b="1" dirty="0">
                <a:solidFill>
                  <a:srgbClr val="D97828">
                    <a:lumMod val="50000"/>
                  </a:srgbClr>
                </a:solidFill>
                <a:effectLst>
                  <a:outerShdw blurRad="38100" dist="38100" dir="2700000" algn="tl">
                    <a:srgbClr val="000000">
                      <a:alpha val="43137"/>
                    </a:srgbClr>
                  </a:outerShdw>
                </a:effectLst>
                <a:latin typeface="Times New Roman" pitchFamily="26" charset="0"/>
                <a:cs typeface="B Titr" pitchFamily="2" charset="-78"/>
              </a:rPr>
              <a:t> </a:t>
            </a:r>
            <a:r>
              <a:rPr lang="fa-IR" sz="4000" b="1" dirty="0">
                <a:solidFill>
                  <a:srgbClr val="D97828">
                    <a:lumMod val="50000"/>
                  </a:srgbClr>
                </a:solidFill>
                <a:latin typeface="Times New Roman" pitchFamily="26" charset="0"/>
                <a:cs typeface="B Titr" pitchFamily="2" charset="-78"/>
              </a:rPr>
              <a:t>نظارتی</a:t>
            </a:r>
            <a:r>
              <a:rPr lang="fa-IR" b="1" dirty="0">
                <a:solidFill>
                  <a:srgbClr val="D97828">
                    <a:lumMod val="50000"/>
                  </a:srgbClr>
                </a:solidFill>
                <a:effectLst>
                  <a:outerShdw blurRad="38100" dist="38100" dir="2700000" algn="tl">
                    <a:srgbClr val="000000">
                      <a:alpha val="43137"/>
                    </a:srgbClr>
                  </a:outerShdw>
                </a:effectLst>
                <a:latin typeface="Times New Roman" pitchFamily="26" charset="0"/>
                <a:cs typeface="B Titr" pitchFamily="2" charset="-78"/>
              </a:rPr>
              <a:t> </a:t>
            </a:r>
            <a:r>
              <a:rPr lang="fa-IR" sz="4000" b="1" dirty="0">
                <a:solidFill>
                  <a:srgbClr val="D97828">
                    <a:lumMod val="50000"/>
                  </a:srgbClr>
                </a:solidFill>
                <a:latin typeface="Times New Roman" pitchFamily="26" charset="0"/>
                <a:cs typeface="B Titr" pitchFamily="2" charset="-78"/>
              </a:rPr>
              <a:t>قوه</a:t>
            </a:r>
            <a:r>
              <a:rPr lang="fa-IR" b="1" dirty="0">
                <a:solidFill>
                  <a:srgbClr val="D97828">
                    <a:lumMod val="50000"/>
                  </a:srgbClr>
                </a:solidFill>
                <a:effectLst>
                  <a:outerShdw blurRad="38100" dist="38100" dir="2700000" algn="tl">
                    <a:srgbClr val="000000">
                      <a:alpha val="43137"/>
                    </a:srgbClr>
                  </a:outerShdw>
                </a:effectLst>
                <a:latin typeface="Times New Roman" pitchFamily="26" charset="0"/>
                <a:cs typeface="B Titr" pitchFamily="2" charset="-78"/>
              </a:rPr>
              <a:t> </a:t>
            </a:r>
            <a:r>
              <a:rPr lang="fa-IR" sz="4000" b="1" dirty="0">
                <a:solidFill>
                  <a:srgbClr val="D97828">
                    <a:lumMod val="50000"/>
                  </a:srgbClr>
                </a:solidFill>
                <a:latin typeface="Times New Roman" pitchFamily="26" charset="0"/>
                <a:cs typeface="B Titr" pitchFamily="2" charset="-78"/>
              </a:rPr>
              <a:t>مجریه</a:t>
            </a:r>
            <a:endParaRPr lang="en-US" sz="4000" b="1" dirty="0">
              <a:solidFill>
                <a:srgbClr val="D97828">
                  <a:lumMod val="50000"/>
                </a:srgbClr>
              </a:solidFill>
              <a:latin typeface="Times New Roman" pitchFamily="26" charset="0"/>
              <a:cs typeface="B Titr" pitchFamily="2" charset="-78"/>
            </a:endParaRPr>
          </a:p>
        </p:txBody>
      </p:sp>
      <p:sp>
        <p:nvSpPr>
          <p:cNvPr id="8" name="Rounded Rectangle 7"/>
          <p:cNvSpPr/>
          <p:nvPr/>
        </p:nvSpPr>
        <p:spPr>
          <a:xfrm>
            <a:off x="4704230" y="3588119"/>
            <a:ext cx="3550024" cy="1976719"/>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50000"/>
              </a:spcBef>
              <a:spcAft>
                <a:spcPct val="0"/>
              </a:spcAft>
            </a:pPr>
            <a:r>
              <a:rPr lang="fa-IR" altLang="en-US" sz="4000" b="1" dirty="0">
                <a:solidFill>
                  <a:srgbClr val="D97828">
                    <a:lumMod val="50000"/>
                  </a:srgbClr>
                </a:solidFill>
                <a:latin typeface="Times New Roman" pitchFamily="26" charset="0"/>
                <a:cs typeface="B Titr" pitchFamily="2" charset="-78"/>
              </a:rPr>
              <a:t>نهادهای نظارتی قوه مقننه</a:t>
            </a:r>
            <a:endParaRPr lang="en-US" altLang="en-US" sz="4000" b="1" dirty="0">
              <a:solidFill>
                <a:srgbClr val="D97828">
                  <a:lumMod val="50000"/>
                </a:srgbClr>
              </a:solidFill>
              <a:latin typeface="Times New Roman" pitchFamily="26" charset="0"/>
              <a:cs typeface="B Titr" pitchFamily="2" charset="-78"/>
            </a:endParaRPr>
          </a:p>
        </p:txBody>
      </p:sp>
    </p:spTree>
    <p:extLst>
      <p:ext uri="{BB962C8B-B14F-4D97-AF65-F5344CB8AC3E}">
        <p14:creationId xmlns="" xmlns:p14="http://schemas.microsoft.com/office/powerpoint/2010/main" val="962266568"/>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8"/>
                                        </p:tgtEl>
                                      </p:cBhvr>
                                      <p:by x="150000" y="150000"/>
                                    </p:animScale>
                                  </p:childTnLst>
                                </p:cTn>
                              </p:par>
                              <p:par>
                                <p:cTn id="7" presetID="42" presetClass="path" presetSubtype="0" accel="50000" decel="50000" fill="hold" grpId="1" nodeType="withEffect">
                                  <p:stCondLst>
                                    <p:cond delay="0"/>
                                  </p:stCondLst>
                                  <p:childTnLst>
                                    <p:animMotion origin="layout" path="M 3.05556E-6 3.7037E-7 L -0.20851 -0.16319 " pathEditMode="relative" rAng="0" ptsTypes="AA">
                                      <p:cBhvr>
                                        <p:cTn id="8" dur="2000" fill="hold"/>
                                        <p:tgtEl>
                                          <p:spTgt spid="8"/>
                                        </p:tgtEl>
                                        <p:attrNameLst>
                                          <p:attrName>ppt_x</p:attrName>
                                          <p:attrName>ppt_y</p:attrName>
                                        </p:attrNameLst>
                                      </p:cBhvr>
                                      <p:rCtr x="-10434" y="-8171"/>
                                    </p:animMotion>
                                  </p:childTnLst>
                                </p:cTn>
                              </p:par>
                              <p:par>
                                <p:cTn id="9" presetID="24" presetClass="emph" presetSubtype="0" fill="hold" grpId="2" nodeType="withEffect">
                                  <p:stCondLst>
                                    <p:cond delay="0"/>
                                  </p:stCondLst>
                                  <p:childTnLst>
                                    <p:animClr clrSpc="hsl" dir="cw">
                                      <p:cBhvr override="childStyle">
                                        <p:cTn id="10" dur="500" fill="hold"/>
                                        <p:tgtEl>
                                          <p:spTgt spid="8"/>
                                        </p:tgtEl>
                                        <p:attrNameLst>
                                          <p:attrName>style.color</p:attrName>
                                        </p:attrNameLst>
                                      </p:cBhvr>
                                      <p:by>
                                        <p:hsl h="0" s="-12549" l="-25098"/>
                                      </p:by>
                                    </p:animClr>
                                    <p:animClr clrSpc="hsl" dir="cw">
                                      <p:cBhvr>
                                        <p:cTn id="11" dur="500" fill="hold"/>
                                        <p:tgtEl>
                                          <p:spTgt spid="8"/>
                                        </p:tgtEl>
                                        <p:attrNameLst>
                                          <p:attrName>fillcolor</p:attrName>
                                        </p:attrNameLst>
                                      </p:cBhvr>
                                      <p:by>
                                        <p:hsl h="0" s="-12549" l="-25098"/>
                                      </p:by>
                                    </p:animClr>
                                    <p:animClr clrSpc="hsl" dir="cw">
                                      <p:cBhvr>
                                        <p:cTn id="12" dur="500" fill="hold"/>
                                        <p:tgtEl>
                                          <p:spTgt spid="8"/>
                                        </p:tgtEl>
                                        <p:attrNameLst>
                                          <p:attrName>stroke.color</p:attrName>
                                        </p:attrNameLst>
                                      </p:cBhvr>
                                      <p:by>
                                        <p:hsl h="0" s="-12549" l="-25098"/>
                                      </p:by>
                                    </p:animClr>
                                    <p:set>
                                      <p:cBhvr>
                                        <p:cTn id="13" dur="5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8" grpId="2"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AutoShape 2"/>
          <p:cNvSpPr>
            <a:spLocks noChangeArrowheads="1"/>
          </p:cNvSpPr>
          <p:nvPr/>
        </p:nvSpPr>
        <p:spPr bwMode="auto">
          <a:xfrm>
            <a:off x="614871" y="2190495"/>
            <a:ext cx="7889875" cy="3912180"/>
          </a:xfrm>
          <a:prstGeom prst="roundRect">
            <a:avLst>
              <a:gd name="adj" fmla="val 8026"/>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marL="457200" indent="-457200" algn="r" rtl="1" fontAlgn="base">
              <a:lnSpc>
                <a:spcPct val="150000"/>
              </a:lnSpc>
              <a:spcBef>
                <a:spcPct val="0"/>
              </a:spcBef>
              <a:spcAft>
                <a:spcPct val="0"/>
              </a:spcAft>
              <a:buFont typeface="Wingdings" panose="05000000000000000000" pitchFamily="2" charset="2"/>
              <a:buChar char="Ø"/>
              <a:defRPr/>
            </a:pPr>
            <a:r>
              <a:rPr lang="fa-IR" sz="2800" b="1" dirty="0">
                <a:solidFill>
                  <a:srgbClr val="C00000"/>
                </a:solidFill>
                <a:cs typeface="B Titr" panose="00000700000000000000" pitchFamily="2" charset="-78"/>
              </a:rPr>
              <a:t>دیوان محاسبات کشور</a:t>
            </a:r>
          </a:p>
          <a:p>
            <a:pPr marL="457200" indent="-457200" algn="r" rtl="1" fontAlgn="base">
              <a:lnSpc>
                <a:spcPct val="150000"/>
              </a:lnSpc>
              <a:spcBef>
                <a:spcPct val="0"/>
              </a:spcBef>
              <a:spcAft>
                <a:spcPct val="0"/>
              </a:spcAft>
              <a:buFont typeface="Wingdings" panose="05000000000000000000" pitchFamily="2" charset="2"/>
              <a:buChar char="Ø"/>
              <a:defRPr/>
            </a:pPr>
            <a:r>
              <a:rPr lang="fa-IR" sz="2800" b="1" dirty="0">
                <a:solidFill>
                  <a:srgbClr val="C00000"/>
                </a:solidFill>
                <a:cs typeface="B Titr" panose="00000700000000000000" pitchFamily="2" charset="-78"/>
              </a:rPr>
              <a:t>معاونت نظارت مجلس</a:t>
            </a:r>
          </a:p>
          <a:p>
            <a:pPr marL="457200" indent="-457200" algn="r" rtl="1" fontAlgn="base">
              <a:lnSpc>
                <a:spcPct val="150000"/>
              </a:lnSpc>
              <a:spcBef>
                <a:spcPct val="0"/>
              </a:spcBef>
              <a:spcAft>
                <a:spcPct val="0"/>
              </a:spcAft>
              <a:buFont typeface="Wingdings" panose="05000000000000000000" pitchFamily="2" charset="2"/>
              <a:buChar char="Ø"/>
              <a:defRPr/>
            </a:pPr>
            <a:r>
              <a:rPr lang="fa-IR" sz="2800" b="1" dirty="0">
                <a:solidFill>
                  <a:srgbClr val="000000"/>
                </a:solidFill>
                <a:cs typeface="B Titr" panose="00000700000000000000" pitchFamily="2" charset="-78"/>
              </a:rPr>
              <a:t>کمیسیون اصل نودم</a:t>
            </a:r>
          </a:p>
          <a:p>
            <a:pPr marL="457200" indent="-457200" algn="r" rtl="1" fontAlgn="base">
              <a:lnSpc>
                <a:spcPct val="150000"/>
              </a:lnSpc>
              <a:spcBef>
                <a:spcPct val="0"/>
              </a:spcBef>
              <a:spcAft>
                <a:spcPct val="0"/>
              </a:spcAft>
              <a:buFont typeface="Wingdings" panose="05000000000000000000" pitchFamily="2" charset="2"/>
              <a:buChar char="Ø"/>
              <a:defRPr/>
            </a:pPr>
            <a:r>
              <a:rPr lang="fa-IR" sz="2800" b="1" dirty="0">
                <a:solidFill>
                  <a:srgbClr val="000000"/>
                </a:solidFill>
                <a:cs typeface="B Titr" panose="00000700000000000000" pitchFamily="2" charset="-78"/>
              </a:rPr>
              <a:t>تحقیق و </a:t>
            </a:r>
            <a:r>
              <a:rPr lang="fa-IR" sz="2800" b="1" dirty="0" smtClean="0">
                <a:solidFill>
                  <a:srgbClr val="000000"/>
                </a:solidFill>
                <a:cs typeface="B Titr" panose="00000700000000000000" pitchFamily="2" charset="-78"/>
              </a:rPr>
              <a:t>تفحص</a:t>
            </a:r>
            <a:endParaRPr lang="fa-IR" sz="2800" b="1" dirty="0">
              <a:solidFill>
                <a:srgbClr val="000000"/>
              </a:solidFill>
              <a:cs typeface="B Titr" panose="00000700000000000000" pitchFamily="2" charset="-78"/>
            </a:endParaRPr>
          </a:p>
          <a:p>
            <a:pPr marL="457200" indent="-457200" algn="r" rtl="1" fontAlgn="base">
              <a:lnSpc>
                <a:spcPct val="150000"/>
              </a:lnSpc>
              <a:spcBef>
                <a:spcPct val="0"/>
              </a:spcBef>
              <a:spcAft>
                <a:spcPct val="0"/>
              </a:spcAft>
              <a:buFont typeface="Wingdings" panose="05000000000000000000" pitchFamily="2" charset="2"/>
              <a:buChar char="Ø"/>
              <a:defRPr/>
            </a:pPr>
            <a:r>
              <a:rPr lang="fa-IR" sz="2800" b="1" dirty="0" smtClean="0">
                <a:solidFill>
                  <a:srgbClr val="000000"/>
                </a:solidFill>
                <a:cs typeface="B Titr" panose="00000700000000000000" pitchFamily="2" charset="-78"/>
              </a:rPr>
              <a:t>تذکر، سؤال و استیضاح</a:t>
            </a:r>
          </a:p>
          <a:p>
            <a:pPr marL="457200" indent="-457200" algn="r" rtl="1" fontAlgn="base">
              <a:lnSpc>
                <a:spcPct val="150000"/>
              </a:lnSpc>
              <a:spcBef>
                <a:spcPct val="0"/>
              </a:spcBef>
              <a:spcAft>
                <a:spcPct val="0"/>
              </a:spcAft>
              <a:buFont typeface="Wingdings" panose="05000000000000000000" pitchFamily="2" charset="2"/>
              <a:buChar char="Ø"/>
              <a:defRPr/>
            </a:pPr>
            <a:r>
              <a:rPr lang="fa-IR" sz="2800" b="1" dirty="0" smtClean="0">
                <a:solidFill>
                  <a:srgbClr val="000000"/>
                </a:solidFill>
                <a:cs typeface="B Titr" panose="00000700000000000000" pitchFamily="2" charset="-78"/>
              </a:rPr>
              <a:t>هیأت نظارت بر رفتار نمایندگان !</a:t>
            </a:r>
            <a:endParaRPr lang="fa-IR" sz="2800" b="1" dirty="0">
              <a:solidFill>
                <a:srgbClr val="000000"/>
              </a:solidFill>
              <a:cs typeface="B Titr" panose="00000700000000000000" pitchFamily="2" charset="-78"/>
            </a:endParaRPr>
          </a:p>
        </p:txBody>
      </p:sp>
      <p:sp>
        <p:nvSpPr>
          <p:cNvPr id="43011" name="AutoShape 3"/>
          <p:cNvSpPr>
            <a:spLocks noChangeArrowheads="1"/>
          </p:cNvSpPr>
          <p:nvPr/>
        </p:nvSpPr>
        <p:spPr bwMode="auto">
          <a:xfrm>
            <a:off x="1321594" y="542777"/>
            <a:ext cx="6500812" cy="1500187"/>
          </a:xfrm>
          <a:prstGeom prst="downArrowCallout">
            <a:avLst>
              <a:gd name="adj1" fmla="val 131250"/>
              <a:gd name="adj2" fmla="val 131250"/>
              <a:gd name="adj3" fmla="val 16667"/>
              <a:gd name="adj4" fmla="val 66667"/>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r" fontAlgn="base">
              <a:spcBef>
                <a:spcPct val="0"/>
              </a:spcBef>
              <a:spcAft>
                <a:spcPct val="0"/>
              </a:spcAft>
              <a:defRPr/>
            </a:pPr>
            <a:endParaRPr lang="en-US" sz="4000" b="1">
              <a:solidFill>
                <a:prstClr val="black"/>
              </a:solidFill>
              <a:effectLst>
                <a:outerShdw blurRad="38100" dist="38100" dir="2700000" algn="tl">
                  <a:srgbClr val="000000">
                    <a:alpha val="43137"/>
                  </a:srgbClr>
                </a:outerShdw>
              </a:effectLst>
            </a:endParaRPr>
          </a:p>
        </p:txBody>
      </p:sp>
      <p:sp>
        <p:nvSpPr>
          <p:cNvPr id="43012" name="Text Box 4"/>
          <p:cNvSpPr txBox="1">
            <a:spLocks noChangeArrowheads="1"/>
          </p:cNvSpPr>
          <p:nvPr/>
        </p:nvSpPr>
        <p:spPr bwMode="auto">
          <a:xfrm>
            <a:off x="2017711" y="704849"/>
            <a:ext cx="5076825" cy="1631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Times New Roman" panose="02020603050405020304" pitchFamily="18" charset="0"/>
                <a:cs typeface="Times New Roman" panose="02020603050405020304" pitchFamily="18" charset="0"/>
              </a:defRPr>
            </a:lvl1pPr>
            <a:lvl2pPr marL="742950" indent="-285750">
              <a:defRPr sz="4000" b="1">
                <a:solidFill>
                  <a:schemeClr val="tx1"/>
                </a:solidFill>
                <a:latin typeface="Times New Roman" panose="02020603050405020304" pitchFamily="18" charset="0"/>
                <a:cs typeface="Times New Roman" panose="02020603050405020304" pitchFamily="18" charset="0"/>
              </a:defRPr>
            </a:lvl2pPr>
            <a:lvl3pPr marL="1143000" indent="-228600">
              <a:defRPr sz="4000" b="1">
                <a:solidFill>
                  <a:schemeClr val="tx1"/>
                </a:solidFill>
                <a:latin typeface="Times New Roman" panose="02020603050405020304" pitchFamily="18" charset="0"/>
                <a:cs typeface="Times New Roman" panose="02020603050405020304" pitchFamily="18" charset="0"/>
              </a:defRPr>
            </a:lvl3pPr>
            <a:lvl4pPr marL="1600200" indent="-228600">
              <a:defRPr sz="4000" b="1">
                <a:solidFill>
                  <a:schemeClr val="tx1"/>
                </a:solidFill>
                <a:latin typeface="Times New Roman" panose="02020603050405020304" pitchFamily="18" charset="0"/>
                <a:cs typeface="Times New Roman" panose="02020603050405020304" pitchFamily="18" charset="0"/>
              </a:defRPr>
            </a:lvl4pPr>
            <a:lvl5pPr marL="2057400" indent="-228600">
              <a:defRPr sz="40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9pPr>
          </a:lstStyle>
          <a:p>
            <a:pPr algn="ctr" fontAlgn="base">
              <a:spcBef>
                <a:spcPct val="50000"/>
              </a:spcBef>
              <a:spcAft>
                <a:spcPct val="0"/>
              </a:spcAft>
            </a:pPr>
            <a:r>
              <a:rPr lang="fa-IR" altLang="en-US" dirty="0">
                <a:solidFill>
                  <a:prstClr val="black"/>
                </a:solidFill>
                <a:cs typeface="B Titr" panose="00000700000000000000" pitchFamily="2" charset="-78"/>
              </a:rPr>
              <a:t>نهادهای نظارتی قوه مقننه</a:t>
            </a:r>
            <a:endParaRPr lang="en-US" altLang="en-US" dirty="0">
              <a:solidFill>
                <a:prstClr val="black"/>
              </a:solidFill>
              <a:cs typeface="B Titr" panose="00000700000000000000" pitchFamily="2" charset="-78"/>
            </a:endParaRPr>
          </a:p>
          <a:p>
            <a:pPr algn="ctr" fontAlgn="base">
              <a:spcBef>
                <a:spcPct val="50000"/>
              </a:spcBef>
              <a:spcAft>
                <a:spcPct val="0"/>
              </a:spcAft>
            </a:pPr>
            <a:endParaRPr lang="en-US" altLang="en-US" dirty="0">
              <a:solidFill>
                <a:srgbClr val="FF0000"/>
              </a:solidFill>
            </a:endParaRPr>
          </a:p>
        </p:txBody>
      </p:sp>
      <p:sp>
        <p:nvSpPr>
          <p:cNvPr id="47113" name="AutoShape 6" descr="نتیجه تصویری برای مجلس شورای اسلامی"/>
          <p:cNvSpPr>
            <a:spLocks noChangeAspect="1" noChangeArrowheads="1"/>
          </p:cNvSpPr>
          <p:nvPr/>
        </p:nvSpPr>
        <p:spPr bwMode="auto">
          <a:xfrm>
            <a:off x="219075" y="-304800"/>
            <a:ext cx="304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4000" b="1">
                <a:solidFill>
                  <a:schemeClr val="tx1"/>
                </a:solidFill>
                <a:latin typeface="Times New Roman" panose="02020603050405020304" pitchFamily="18" charset="0"/>
                <a:cs typeface="Times New Roman" panose="02020603050405020304" pitchFamily="18" charset="0"/>
              </a:defRPr>
            </a:lvl1pPr>
            <a:lvl2pPr marL="742950" indent="-285750">
              <a:defRPr sz="4000" b="1">
                <a:solidFill>
                  <a:schemeClr val="tx1"/>
                </a:solidFill>
                <a:latin typeface="Times New Roman" panose="02020603050405020304" pitchFamily="18" charset="0"/>
                <a:cs typeface="Times New Roman" panose="02020603050405020304" pitchFamily="18" charset="0"/>
              </a:defRPr>
            </a:lvl2pPr>
            <a:lvl3pPr marL="1143000" indent="-228600">
              <a:defRPr sz="4000" b="1">
                <a:solidFill>
                  <a:schemeClr val="tx1"/>
                </a:solidFill>
                <a:latin typeface="Times New Roman" panose="02020603050405020304" pitchFamily="18" charset="0"/>
                <a:cs typeface="Times New Roman" panose="02020603050405020304" pitchFamily="18" charset="0"/>
              </a:defRPr>
            </a:lvl3pPr>
            <a:lvl4pPr marL="1600200" indent="-228600">
              <a:defRPr sz="4000" b="1">
                <a:solidFill>
                  <a:schemeClr val="tx1"/>
                </a:solidFill>
                <a:latin typeface="Times New Roman" panose="02020603050405020304" pitchFamily="18" charset="0"/>
                <a:cs typeface="Times New Roman" panose="02020603050405020304" pitchFamily="18" charset="0"/>
              </a:defRPr>
            </a:lvl4pPr>
            <a:lvl5pPr marL="2057400" indent="-228600">
              <a:defRPr sz="40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000" b="1">
                <a:solidFill>
                  <a:schemeClr val="tx1"/>
                </a:solidFill>
                <a:latin typeface="Times New Roman" panose="02020603050405020304" pitchFamily="18" charset="0"/>
                <a:cs typeface="Times New Roman" panose="02020603050405020304" pitchFamily="18" charset="0"/>
              </a:defRPr>
            </a:lvl9pPr>
          </a:lstStyle>
          <a:p>
            <a:pPr eaLnBrk="0" fontAlgn="base" hangingPunct="0">
              <a:spcBef>
                <a:spcPct val="0"/>
              </a:spcBef>
              <a:spcAft>
                <a:spcPct val="0"/>
              </a:spcAft>
            </a:pPr>
            <a:endParaRPr lang="fa-IR" altLang="en-US">
              <a:solidFill>
                <a:prstClr val="black"/>
              </a:solidFill>
            </a:endParaRPr>
          </a:p>
        </p:txBody>
      </p:sp>
      <p:pic>
        <p:nvPicPr>
          <p:cNvPr id="47114" name="Picture 9" descr="C:\Users\955\Desktop\Majles.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60578" y="2809497"/>
            <a:ext cx="2656246" cy="2625408"/>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67982668"/>
      </p:ext>
    </p:extLst>
  </p:cSld>
  <p:clrMapOvr>
    <a:masterClrMapping/>
  </p:clrMapOvr>
  <mc:AlternateContent xmlns:mc="http://schemas.openxmlformats.org/markup-compatibility/2006">
    <mc:Choice xmlns=""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3011"/>
                                        </p:tgtEl>
                                        <p:attrNameLst>
                                          <p:attrName>style.visibility</p:attrName>
                                        </p:attrNameLst>
                                      </p:cBhvr>
                                      <p:to>
                                        <p:strVal val="visible"/>
                                      </p:to>
                                    </p:set>
                                    <p:animEffect transition="in" filter="fade">
                                      <p:cBhvr>
                                        <p:cTn id="7" dur="2000"/>
                                        <p:tgtEl>
                                          <p:spTgt spid="43011"/>
                                        </p:tgtEl>
                                      </p:cBhvr>
                                    </p:animEffect>
                                    <p:anim calcmode="lin" valueType="num">
                                      <p:cBhvr>
                                        <p:cTn id="8" dur="2000" fill="hold"/>
                                        <p:tgtEl>
                                          <p:spTgt spid="43011"/>
                                        </p:tgtEl>
                                        <p:attrNameLst>
                                          <p:attrName>ppt_x</p:attrName>
                                        </p:attrNameLst>
                                      </p:cBhvr>
                                      <p:tavLst>
                                        <p:tav tm="0">
                                          <p:val>
                                            <p:strVal val="#ppt_x"/>
                                          </p:val>
                                        </p:tav>
                                        <p:tav tm="100000">
                                          <p:val>
                                            <p:strVal val="#ppt_x"/>
                                          </p:val>
                                        </p:tav>
                                      </p:tavLst>
                                    </p:anim>
                                    <p:anim calcmode="lin" valueType="num">
                                      <p:cBhvr>
                                        <p:cTn id="9" dur="2000" fill="hold"/>
                                        <p:tgtEl>
                                          <p:spTgt spid="43011"/>
                                        </p:tgtEl>
                                        <p:attrNameLst>
                                          <p:attrName>ppt_y</p:attrName>
                                        </p:attrNameLst>
                                      </p:cBhvr>
                                      <p:tavLst>
                                        <p:tav tm="0">
                                          <p:val>
                                            <p:strVal val="#ppt_y-.1"/>
                                          </p:val>
                                        </p:tav>
                                        <p:tav tm="100000">
                                          <p:val>
                                            <p:strVal val="#ppt_y"/>
                                          </p:val>
                                        </p:tav>
                                      </p:tavLst>
                                    </p:anim>
                                  </p:childTnLst>
                                </p:cTn>
                              </p:par>
                              <p:par>
                                <p:cTn id="10" presetID="14" presetClass="entr" presetSubtype="5" fill="hold" grpId="0" nodeType="withEffect">
                                  <p:stCondLst>
                                    <p:cond delay="0"/>
                                  </p:stCondLst>
                                  <p:childTnLst>
                                    <p:set>
                                      <p:cBhvr>
                                        <p:cTn id="11" dur="1" fill="hold">
                                          <p:stCondLst>
                                            <p:cond delay="0"/>
                                          </p:stCondLst>
                                        </p:cTn>
                                        <p:tgtEl>
                                          <p:spTgt spid="43012"/>
                                        </p:tgtEl>
                                        <p:attrNameLst>
                                          <p:attrName>style.visibility</p:attrName>
                                        </p:attrNameLst>
                                      </p:cBhvr>
                                      <p:to>
                                        <p:strVal val="visible"/>
                                      </p:to>
                                    </p:set>
                                    <p:animEffect transition="in" filter="randombar(vertical)">
                                      <p:cBhvr>
                                        <p:cTn id="12" dur="2000"/>
                                        <p:tgtEl>
                                          <p:spTgt spid="43012"/>
                                        </p:tgtEl>
                                      </p:cBhvr>
                                    </p:animEffect>
                                  </p:childTnLst>
                                </p:cTn>
                              </p:par>
                            </p:childTnLst>
                          </p:cTn>
                        </p:par>
                        <p:par>
                          <p:cTn id="13" fill="hold">
                            <p:stCondLst>
                              <p:cond delay="2000"/>
                            </p:stCondLst>
                            <p:childTnLst>
                              <p:par>
                                <p:cTn id="14" presetID="1" presetClass="entr" presetSubtype="0" fill="hold" nodeType="afterEffect">
                                  <p:stCondLst>
                                    <p:cond delay="0"/>
                                  </p:stCondLst>
                                  <p:iterate type="lt">
                                    <p:tmAbs val="75"/>
                                  </p:iterate>
                                  <p:childTnLst>
                                    <p:set>
                                      <p:cBhvr>
                                        <p:cTn id="15" dur="1" fill="hold">
                                          <p:stCondLst>
                                            <p:cond delay="74"/>
                                          </p:stCondLst>
                                        </p:cTn>
                                        <p:tgtEl>
                                          <p:spTgt spid="43010"/>
                                        </p:tgtEl>
                                        <p:attrNameLst>
                                          <p:attrName>style.visibility</p:attrName>
                                        </p:attrNameLst>
                                      </p:cBhvr>
                                      <p:to>
                                        <p:strVal val="visible"/>
                                      </p:to>
                                    </p:set>
                                  </p:childTnLst>
                                </p:cTn>
                              </p:par>
                            </p:childTnLst>
                          </p:cTn>
                        </p:par>
                        <p:par>
                          <p:cTn id="16" fill="hold">
                            <p:stCondLst>
                              <p:cond delay="9350"/>
                            </p:stCondLst>
                            <p:childTnLst>
                              <p:par>
                                <p:cTn id="17" presetID="21" presetClass="entr" presetSubtype="8" fill="hold" nodeType="afterEffect">
                                  <p:stCondLst>
                                    <p:cond delay="0"/>
                                  </p:stCondLst>
                                  <p:childTnLst>
                                    <p:set>
                                      <p:cBhvr>
                                        <p:cTn id="18" dur="1" fill="hold">
                                          <p:stCondLst>
                                            <p:cond delay="0"/>
                                          </p:stCondLst>
                                        </p:cTn>
                                        <p:tgtEl>
                                          <p:spTgt spid="47114"/>
                                        </p:tgtEl>
                                        <p:attrNameLst>
                                          <p:attrName>style.visibility</p:attrName>
                                        </p:attrNameLst>
                                      </p:cBhvr>
                                      <p:to>
                                        <p:strVal val="visible"/>
                                      </p:to>
                                    </p:set>
                                    <p:animEffect transition="in" filter="wheel(8)">
                                      <p:cBhvr>
                                        <p:cTn id="19" dur="2000"/>
                                        <p:tgtEl>
                                          <p:spTgt spid="47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animBg="1"/>
      <p:bldP spid="4301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74000">
              <a:schemeClr val="accent1">
                <a:lumMod val="5000"/>
                <a:lumOff val="95000"/>
              </a:schemeClr>
            </a:gs>
            <a:gs pos="58000">
              <a:schemeClr val="bg1"/>
            </a:gs>
            <a:gs pos="100000">
              <a:schemeClr val="accent1">
                <a:lumMod val="30000"/>
                <a:lumOff val="70000"/>
              </a:schemeClr>
            </a:gs>
          </a:gsLst>
          <a:path path="circle">
            <a:fillToRect r="100000" b="100000"/>
          </a:path>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57795" y="384180"/>
            <a:ext cx="8229600" cy="1143000"/>
          </a:xfrm>
        </p:spPr>
        <p:txBody>
          <a:bodyPr/>
          <a:lstStyle/>
          <a:p>
            <a:pPr algn="r" rtl="1"/>
            <a:r>
              <a:rPr lang="fa-IR" altLang="en-US" sz="3600" dirty="0">
                <a:solidFill>
                  <a:srgbClr val="0070C0"/>
                </a:solidFill>
                <a:cs typeface="B Titr" panose="00000700000000000000" pitchFamily="2" charset="-78"/>
              </a:rPr>
              <a:t>دیوان محاسبات کشور</a:t>
            </a:r>
          </a:p>
        </p:txBody>
      </p:sp>
      <p:sp>
        <p:nvSpPr>
          <p:cNvPr id="5" name="Content Placeholder 4"/>
          <p:cNvSpPr>
            <a:spLocks noGrp="1"/>
          </p:cNvSpPr>
          <p:nvPr>
            <p:ph idx="1"/>
          </p:nvPr>
        </p:nvSpPr>
        <p:spPr>
          <a:xfrm>
            <a:off x="468313" y="2755905"/>
            <a:ext cx="8229600" cy="1800225"/>
          </a:xfrm>
        </p:spPr>
        <p:txBody>
          <a:bodyPr>
            <a:noAutofit/>
          </a:bodyPr>
          <a:lstStyle/>
          <a:p>
            <a:pPr algn="ctr" rtl="1">
              <a:lnSpc>
                <a:spcPct val="150000"/>
              </a:lnSpc>
            </a:pPr>
            <a:r>
              <a:rPr lang="fa-IR" altLang="en-US" sz="3200" b="1" dirty="0">
                <a:solidFill>
                  <a:srgbClr val="C00000"/>
                </a:solidFill>
                <a:cs typeface="B Nazanin" panose="00000400000000000000" pitchFamily="2" charset="-78"/>
              </a:rPr>
              <a:t>نظارت</a:t>
            </a:r>
            <a:r>
              <a:rPr lang="fa-IR" altLang="en-US" sz="3200" b="1" dirty="0">
                <a:solidFill>
                  <a:schemeClr val="bg1">
                    <a:lumMod val="10000"/>
                  </a:schemeClr>
                </a:solidFill>
                <a:cs typeface="B Nazanin" panose="00000400000000000000" pitchFamily="2" charset="-78"/>
              </a:rPr>
              <a:t> مستمر مالی به منظور پاسداری از بیت المال</a:t>
            </a:r>
          </a:p>
          <a:p>
            <a:pPr algn="ctr" rtl="1">
              <a:lnSpc>
                <a:spcPct val="150000"/>
              </a:lnSpc>
            </a:pPr>
            <a:r>
              <a:rPr lang="fa-IR" altLang="en-US" sz="3200" b="1" dirty="0">
                <a:solidFill>
                  <a:schemeClr val="bg1">
                    <a:lumMod val="10000"/>
                  </a:schemeClr>
                </a:solidFill>
                <a:cs typeface="B Nazanin" panose="00000400000000000000" pitchFamily="2" charset="-78"/>
              </a:rPr>
              <a:t>وجوه مصرف شده در موسسات و شرکتهای دولتی</a:t>
            </a:r>
          </a:p>
          <a:p>
            <a:pPr algn="ctr" rtl="1">
              <a:lnSpc>
                <a:spcPct val="150000"/>
              </a:lnSpc>
            </a:pPr>
            <a:r>
              <a:rPr lang="fa-IR" altLang="en-US" sz="3200" b="1" dirty="0">
                <a:solidFill>
                  <a:schemeClr val="bg1">
                    <a:lumMod val="10000"/>
                  </a:schemeClr>
                </a:solidFill>
                <a:cs typeface="B Nazanin" panose="00000400000000000000" pitchFamily="2" charset="-78"/>
              </a:rPr>
              <a:t>موسسات عمومی غیردولتی صرفاً منابع دولتی</a:t>
            </a:r>
            <a:r>
              <a:rPr lang="ar-SA" altLang="en-US" sz="3200" dirty="0" smtClean="0">
                <a:ea typeface="Majalla UI"/>
              </a:rPr>
              <a:t/>
            </a:r>
            <a:br>
              <a:rPr lang="ar-SA" altLang="en-US" sz="3200" dirty="0" smtClean="0">
                <a:ea typeface="Majalla UI"/>
              </a:rPr>
            </a:br>
            <a:endParaRPr lang="fa-IR" altLang="en-US" sz="3200" dirty="0" smtClean="0">
              <a:ea typeface="Majalla UI"/>
            </a:endParaRPr>
          </a:p>
        </p:txBody>
      </p:sp>
      <p:pic>
        <p:nvPicPr>
          <p:cNvPr id="49156" name="Picture 4" descr="C:\Users\955\Desktop\indذدلex.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84056" y="167096"/>
            <a:ext cx="1943100" cy="2343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113958977"/>
      </p:ext>
    </p:extLst>
  </p:cSld>
  <p:clrMapOvr>
    <a:masterClrMapping/>
  </p:clrMapOvr>
  <mc:AlternateContent xmlns:mc="http://schemas.openxmlformats.org/markup-compatibility/2006">
    <mc:Choice xmlns="" xmlns:p14="http://schemas.microsoft.com/office/powerpoint/2010/main" Requires="p14">
      <p:transition spd="slow" p14:dur="1200">
        <p14:prism di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par>
                                <p:cTn id="10" presetID="21" presetClass="entr" presetSubtype="1" fill="hold" nodeType="withEffect">
                                  <p:stCondLst>
                                    <p:cond delay="0"/>
                                  </p:stCondLst>
                                  <p:childTnLst>
                                    <p:set>
                                      <p:cBhvr>
                                        <p:cTn id="11" dur="1" fill="hold">
                                          <p:stCondLst>
                                            <p:cond delay="0"/>
                                          </p:stCondLst>
                                        </p:cTn>
                                        <p:tgtEl>
                                          <p:spTgt spid="49156"/>
                                        </p:tgtEl>
                                        <p:attrNameLst>
                                          <p:attrName>style.visibility</p:attrName>
                                        </p:attrNameLst>
                                      </p:cBhvr>
                                      <p:to>
                                        <p:strVal val="visible"/>
                                      </p:to>
                                    </p:set>
                                    <p:animEffect transition="in" filter="wheel(1)">
                                      <p:cBhvr>
                                        <p:cTn id="12" dur="2000"/>
                                        <p:tgtEl>
                                          <p:spTgt spid="49156"/>
                                        </p:tgtEl>
                                      </p:cBhvr>
                                    </p:animEffect>
                                  </p:childTnLst>
                                </p:cTn>
                              </p:par>
                            </p:childTnLst>
                          </p:cTn>
                        </p:par>
                        <p:par>
                          <p:cTn id="13" fill="hold">
                            <p:stCondLst>
                              <p:cond delay="2000"/>
                            </p:stCondLst>
                            <p:childTnLst>
                              <p:par>
                                <p:cTn id="14" presetID="16" presetClass="entr" presetSubtype="37" fill="hold" grpId="0" nodeType="after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barn(outVertical)">
                                      <p:cBhvr>
                                        <p:cTn id="16" dur="3000"/>
                                        <p:tgtEl>
                                          <p:spTgt spid="5">
                                            <p:txEl>
                                              <p:pRg st="0" end="0"/>
                                            </p:txEl>
                                          </p:spTgt>
                                        </p:tgtEl>
                                      </p:cBhvr>
                                    </p:animEffect>
                                  </p:childTnLst>
                                </p:cTn>
                              </p:par>
                            </p:childTnLst>
                          </p:cTn>
                        </p:par>
                        <p:par>
                          <p:cTn id="17" fill="hold">
                            <p:stCondLst>
                              <p:cond delay="5000"/>
                            </p:stCondLst>
                            <p:childTnLst>
                              <p:par>
                                <p:cTn id="18" presetID="16" presetClass="entr" presetSubtype="37" fill="hold" grpId="0" nodeType="after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barn(outVertical)">
                                      <p:cBhvr>
                                        <p:cTn id="20" dur="3000"/>
                                        <p:tgtEl>
                                          <p:spTgt spid="5">
                                            <p:txEl>
                                              <p:pRg st="1" end="1"/>
                                            </p:txEl>
                                          </p:spTgt>
                                        </p:tgtEl>
                                      </p:cBhvr>
                                    </p:animEffect>
                                  </p:childTnLst>
                                </p:cTn>
                              </p:par>
                            </p:childTnLst>
                          </p:cTn>
                        </p:par>
                        <p:par>
                          <p:cTn id="21" fill="hold">
                            <p:stCondLst>
                              <p:cond delay="8000"/>
                            </p:stCondLst>
                            <p:childTnLst>
                              <p:par>
                                <p:cTn id="22" presetID="16" presetClass="entr" presetSubtype="37" fill="hold" grpId="0" nodeType="after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barn(outVertical)">
                                      <p:cBhvr>
                                        <p:cTn id="24" dur="3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58773" y="1770972"/>
            <a:ext cx="8459761" cy="4389437"/>
          </a:xfrm>
        </p:spPr>
        <p:txBody>
          <a:bodyPr/>
          <a:lstStyle/>
          <a:p>
            <a:pPr algn="just" rtl="1"/>
            <a:r>
              <a:rPr lang="ar-SA" altLang="en-US" b="1" dirty="0" smtClean="0">
                <a:solidFill>
                  <a:schemeClr val="bg1">
                    <a:lumMod val="10000"/>
                  </a:schemeClr>
                </a:solidFill>
                <a:cs typeface="B Nazanin" panose="00000400000000000000" pitchFamily="2" charset="-78"/>
              </a:rPr>
              <a:t>دیوان‏ محاسبات‏ به‏ کلیه‏ حسابهای‏ وزارتخانه‏ ها، مؤسسات‏،</a:t>
            </a:r>
            <a:r>
              <a:rPr lang="fa-IR" altLang="en-US" b="1" dirty="0" smtClean="0">
                <a:solidFill>
                  <a:schemeClr val="bg1">
                    <a:lumMod val="10000"/>
                  </a:schemeClr>
                </a:solidFill>
                <a:cs typeface="B Nazanin" panose="00000400000000000000" pitchFamily="2" charset="-78"/>
              </a:rPr>
              <a:t> </a:t>
            </a:r>
            <a:r>
              <a:rPr lang="ar-SA" altLang="en-US" b="1" dirty="0" smtClean="0">
                <a:solidFill>
                  <a:schemeClr val="bg1">
                    <a:lumMod val="10000"/>
                  </a:schemeClr>
                </a:solidFill>
                <a:cs typeface="B Nazanin" panose="00000400000000000000" pitchFamily="2" charset="-78"/>
              </a:rPr>
              <a:t>شرکتهای‏ دولتی‏ و سایر دستگاه‏ هایی‏ که‏ به‏ نحوی‏ از انحاء از بودجه‏ کل</a:t>
            </a:r>
            <a:r>
              <a:rPr lang="fa-IR" altLang="en-US" b="1" dirty="0" smtClean="0">
                <a:solidFill>
                  <a:schemeClr val="bg1">
                    <a:lumMod val="10000"/>
                  </a:schemeClr>
                </a:solidFill>
                <a:cs typeface="B Nazanin" panose="00000400000000000000" pitchFamily="2" charset="-78"/>
              </a:rPr>
              <a:t> </a:t>
            </a:r>
            <a:r>
              <a:rPr lang="ar-SA" altLang="en-US" b="1" dirty="0" smtClean="0">
                <a:solidFill>
                  <a:schemeClr val="bg1">
                    <a:lumMod val="10000"/>
                  </a:schemeClr>
                </a:solidFill>
                <a:cs typeface="B Nazanin" panose="00000400000000000000" pitchFamily="2" charset="-78"/>
              </a:rPr>
              <a:t>کشوراستفاده‏ می‏ کنند به‏ ترتیبی‏ که‏ قانون‏ مقرر می‏ دارد </a:t>
            </a:r>
            <a:r>
              <a:rPr lang="ar-SA" altLang="en-US" b="1" dirty="0" smtClean="0">
                <a:solidFill>
                  <a:srgbClr val="C00000"/>
                </a:solidFill>
                <a:cs typeface="B Nazanin" panose="00000400000000000000" pitchFamily="2" charset="-78"/>
              </a:rPr>
              <a:t>رسیدگی‏ یا حسابرسی</a:t>
            </a:r>
            <a:r>
              <a:rPr lang="ar-SA" altLang="en-US" b="1" dirty="0" smtClean="0">
                <a:cs typeface="B Nazanin" panose="00000400000000000000" pitchFamily="2" charset="-78"/>
              </a:rPr>
              <a:t>‏ </a:t>
            </a:r>
            <a:r>
              <a:rPr lang="ar-SA" altLang="en-US" b="1" dirty="0" smtClean="0">
                <a:solidFill>
                  <a:schemeClr val="bg1">
                    <a:lumMod val="10000"/>
                  </a:schemeClr>
                </a:solidFill>
                <a:cs typeface="B Nazanin" panose="00000400000000000000" pitchFamily="2" charset="-78"/>
              </a:rPr>
              <a:t>می‏نماید که‏ هیچ‏ هزینه‏ ای‏ از اعتبارات‏ مصوب‏ تجاوز نکرده‏ و هر وجهی‏ در محل‏خود به‏ مصرف‏ رسیده‏ باشد. </a:t>
            </a:r>
            <a:endParaRPr lang="fa-IR" altLang="en-US" b="1" dirty="0" smtClean="0">
              <a:solidFill>
                <a:schemeClr val="bg1">
                  <a:lumMod val="10000"/>
                </a:schemeClr>
              </a:solidFill>
              <a:cs typeface="B Nazanin" panose="00000400000000000000" pitchFamily="2" charset="-78"/>
            </a:endParaRPr>
          </a:p>
          <a:p>
            <a:pPr algn="just" rtl="1"/>
            <a:r>
              <a:rPr lang="ar-SA" altLang="en-US" b="1" dirty="0" smtClean="0">
                <a:solidFill>
                  <a:schemeClr val="bg1">
                    <a:lumMod val="10000"/>
                  </a:schemeClr>
                </a:solidFill>
                <a:cs typeface="B Nazanin" panose="00000400000000000000" pitchFamily="2" charset="-78"/>
              </a:rPr>
              <a:t>دیوان‏ محاسبات‏، حسابها و اسناد و مدارک‏ مربوطه‏ را</a:t>
            </a:r>
            <a:r>
              <a:rPr lang="fa-IR" altLang="en-US" b="1" dirty="0" smtClean="0">
                <a:solidFill>
                  <a:schemeClr val="bg1">
                    <a:lumMod val="10000"/>
                  </a:schemeClr>
                </a:solidFill>
                <a:cs typeface="B Nazanin" panose="00000400000000000000" pitchFamily="2" charset="-78"/>
              </a:rPr>
              <a:t> </a:t>
            </a:r>
            <a:r>
              <a:rPr lang="ar-SA" altLang="en-US" b="1" dirty="0" smtClean="0">
                <a:solidFill>
                  <a:schemeClr val="bg1">
                    <a:lumMod val="10000"/>
                  </a:schemeClr>
                </a:solidFill>
                <a:cs typeface="B Nazanin" panose="00000400000000000000" pitchFamily="2" charset="-78"/>
              </a:rPr>
              <a:t>برابر قانون‏ جمع</a:t>
            </a:r>
            <a:r>
              <a:rPr lang="fa-IR" altLang="en-US" b="1" dirty="0" smtClean="0">
                <a:solidFill>
                  <a:schemeClr val="bg1">
                    <a:lumMod val="10000"/>
                  </a:schemeClr>
                </a:solidFill>
                <a:cs typeface="B Nazanin" panose="00000400000000000000" pitchFamily="2" charset="-78"/>
              </a:rPr>
              <a:t>‌</a:t>
            </a:r>
            <a:r>
              <a:rPr lang="ar-SA" altLang="en-US" b="1" dirty="0" smtClean="0">
                <a:solidFill>
                  <a:schemeClr val="bg1">
                    <a:lumMod val="10000"/>
                  </a:schemeClr>
                </a:solidFill>
                <a:cs typeface="B Nazanin" panose="00000400000000000000" pitchFamily="2" charset="-78"/>
              </a:rPr>
              <a:t>آوری‏ و </a:t>
            </a:r>
            <a:r>
              <a:rPr lang="ar-SA" altLang="en-US" b="1" dirty="0" smtClean="0">
                <a:solidFill>
                  <a:srgbClr val="0070C0"/>
                </a:solidFill>
                <a:cs typeface="B Nazanin" panose="00000400000000000000" pitchFamily="2" charset="-78"/>
              </a:rPr>
              <a:t>گزارش‏ تفریغ بودجه</a:t>
            </a:r>
            <a:r>
              <a:rPr lang="ar-SA" altLang="en-US" b="1" dirty="0" smtClean="0">
                <a:solidFill>
                  <a:srgbClr val="C00000"/>
                </a:solidFill>
                <a:cs typeface="B Nazanin" panose="00000400000000000000" pitchFamily="2" charset="-78"/>
              </a:rPr>
              <a:t>‏</a:t>
            </a:r>
            <a:r>
              <a:rPr lang="ar-SA" altLang="en-US" b="1" dirty="0" smtClean="0">
                <a:cs typeface="B Nazanin" panose="00000400000000000000" pitchFamily="2" charset="-78"/>
              </a:rPr>
              <a:t> </a:t>
            </a:r>
            <a:r>
              <a:rPr lang="ar-SA" altLang="en-US" b="1" dirty="0" smtClean="0">
                <a:solidFill>
                  <a:schemeClr val="bg1">
                    <a:lumMod val="10000"/>
                  </a:schemeClr>
                </a:solidFill>
                <a:cs typeface="B Nazanin" panose="00000400000000000000" pitchFamily="2" charset="-78"/>
              </a:rPr>
              <a:t>هر سال‏ را به‏ انضمام‏ </a:t>
            </a:r>
            <a:r>
              <a:rPr lang="ar-SA" altLang="en-US" b="1" dirty="0">
                <a:solidFill>
                  <a:schemeClr val="bg1">
                    <a:lumMod val="10000"/>
                  </a:schemeClr>
                </a:solidFill>
                <a:cs typeface="B Nazanin" panose="00000400000000000000" pitchFamily="2" charset="-78"/>
              </a:rPr>
              <a:t>نظرات</a:t>
            </a:r>
            <a:r>
              <a:rPr lang="ar-SA" altLang="en-US" b="1" dirty="0" smtClean="0">
                <a:solidFill>
                  <a:srgbClr val="C00000"/>
                </a:solidFill>
                <a:cs typeface="B Nazanin" panose="00000400000000000000" pitchFamily="2" charset="-78"/>
              </a:rPr>
              <a:t>‏ </a:t>
            </a:r>
            <a:r>
              <a:rPr lang="ar-SA" altLang="en-US" b="1" dirty="0" smtClean="0">
                <a:solidFill>
                  <a:schemeClr val="bg1">
                    <a:lumMod val="10000"/>
                  </a:schemeClr>
                </a:solidFill>
                <a:cs typeface="B Nazanin" panose="00000400000000000000" pitchFamily="2" charset="-78"/>
              </a:rPr>
              <a:t>خود</a:t>
            </a:r>
            <a:r>
              <a:rPr lang="fa-IR" altLang="en-US" b="1" dirty="0" smtClean="0">
                <a:solidFill>
                  <a:schemeClr val="bg1">
                    <a:lumMod val="10000"/>
                  </a:schemeClr>
                </a:solidFill>
                <a:cs typeface="B Nazanin" panose="00000400000000000000" pitchFamily="2" charset="-78"/>
              </a:rPr>
              <a:t> </a:t>
            </a:r>
            <a:r>
              <a:rPr lang="ar-SA" altLang="en-US" b="1" dirty="0" smtClean="0">
                <a:solidFill>
                  <a:schemeClr val="bg1">
                    <a:lumMod val="10000"/>
                  </a:schemeClr>
                </a:solidFill>
                <a:cs typeface="B Nazanin" panose="00000400000000000000" pitchFamily="2" charset="-78"/>
              </a:rPr>
              <a:t>به‏ مجلس‏ شورای‏ اسلامی‏ تسلیم‏ می‏</a:t>
            </a:r>
            <a:r>
              <a:rPr lang="fa-IR" altLang="en-US" b="1" dirty="0" smtClean="0">
                <a:solidFill>
                  <a:schemeClr val="bg1">
                    <a:lumMod val="10000"/>
                  </a:schemeClr>
                </a:solidFill>
                <a:cs typeface="B Nazanin" panose="00000400000000000000" pitchFamily="2" charset="-78"/>
              </a:rPr>
              <a:t>‌</a:t>
            </a:r>
            <a:r>
              <a:rPr lang="ar-SA" altLang="en-US" b="1" dirty="0" smtClean="0">
                <a:solidFill>
                  <a:schemeClr val="bg1">
                    <a:lumMod val="10000"/>
                  </a:schemeClr>
                </a:solidFill>
                <a:cs typeface="B Nazanin" panose="00000400000000000000" pitchFamily="2" charset="-78"/>
              </a:rPr>
              <a:t>نماید. </a:t>
            </a:r>
            <a:endParaRPr lang="fa-IR" altLang="en-US" b="1" dirty="0" smtClean="0">
              <a:solidFill>
                <a:schemeClr val="bg1">
                  <a:lumMod val="10000"/>
                </a:schemeClr>
              </a:solidFill>
              <a:cs typeface="B Nazanin" panose="00000400000000000000" pitchFamily="2" charset="-78"/>
            </a:endParaRPr>
          </a:p>
          <a:p>
            <a:pPr algn="just" rtl="1"/>
            <a:r>
              <a:rPr lang="ar-SA" altLang="en-US" b="1" dirty="0" smtClean="0">
                <a:solidFill>
                  <a:schemeClr val="bg1">
                    <a:lumMod val="10000"/>
                  </a:schemeClr>
                </a:solidFill>
                <a:cs typeface="B Nazanin" panose="00000400000000000000" pitchFamily="2" charset="-78"/>
              </a:rPr>
              <a:t>این‏ گزارش‏ باید در دسترس‏ عموم‏گذاشته‏ شود</a:t>
            </a:r>
            <a:r>
              <a:rPr lang="fa-IR" altLang="en-US" b="1" dirty="0" smtClean="0">
                <a:solidFill>
                  <a:schemeClr val="bg1">
                    <a:lumMod val="10000"/>
                  </a:schemeClr>
                </a:solidFill>
                <a:cs typeface="B Nazanin" panose="00000400000000000000" pitchFamily="2" charset="-78"/>
              </a:rPr>
              <a:t>.</a:t>
            </a:r>
            <a:endParaRPr lang="fa-IR" altLang="en-US" dirty="0" smtClean="0">
              <a:solidFill>
                <a:schemeClr val="bg1">
                  <a:lumMod val="10000"/>
                </a:schemeClr>
              </a:solidFill>
              <a:ea typeface="Majalla UI"/>
            </a:endParaRPr>
          </a:p>
        </p:txBody>
      </p:sp>
      <p:sp>
        <p:nvSpPr>
          <p:cNvPr id="4" name="Title 3"/>
          <p:cNvSpPr>
            <a:spLocks noGrp="1"/>
          </p:cNvSpPr>
          <p:nvPr>
            <p:ph type="title"/>
          </p:nvPr>
        </p:nvSpPr>
        <p:spPr>
          <a:xfrm>
            <a:off x="473854" y="398758"/>
            <a:ext cx="8229600" cy="1143000"/>
          </a:xfrm>
        </p:spPr>
        <p:txBody>
          <a:bodyPr>
            <a:normAutofit/>
          </a:bodyPr>
          <a:lstStyle/>
          <a:p>
            <a:pPr algn="ctr" rtl="1"/>
            <a:r>
              <a:rPr lang="fa-IR" altLang="en-US" sz="4000" dirty="0">
                <a:cs typeface="B Titr" panose="00000700000000000000" pitchFamily="2" charset="-78"/>
              </a:rPr>
              <a:t>اصل 55 </a:t>
            </a:r>
            <a:r>
              <a:rPr lang="ar-SA" altLang="en-US" sz="4000" dirty="0">
                <a:cs typeface="B Titr" panose="00000700000000000000" pitchFamily="2" charset="-78"/>
              </a:rPr>
              <a:t>قانون اساسی </a:t>
            </a:r>
            <a:endParaRPr lang="fa-IR" altLang="en-US" sz="4000" dirty="0">
              <a:cs typeface="B Titr" panose="00000700000000000000" pitchFamily="2" charset="-78"/>
            </a:endParaRPr>
          </a:p>
        </p:txBody>
      </p:sp>
      <p:pic>
        <p:nvPicPr>
          <p:cNvPr id="6" name="Picture 1" descr="C:\Users\955\Desktop\indexقا.jpg"/>
          <p:cNvPicPr>
            <a:picLocks noChangeAspect="1" noChangeArrowheads="1"/>
          </p:cNvPicPr>
          <p:nvPr/>
        </p:nvPicPr>
        <p:blipFill>
          <a:blip r:embed="rId3" cstate="print"/>
          <a:srcRect/>
          <a:stretch>
            <a:fillRect/>
          </a:stretch>
        </p:blipFill>
        <p:spPr bwMode="auto">
          <a:xfrm>
            <a:off x="1255259" y="520475"/>
            <a:ext cx="1346427" cy="1210080"/>
          </a:xfrm>
          <a:prstGeom prst="rect">
            <a:avLst/>
          </a:prstGeom>
          <a:noFill/>
        </p:spPr>
      </p:pic>
    </p:spTree>
    <p:extLst>
      <p:ext uri="{BB962C8B-B14F-4D97-AF65-F5344CB8AC3E}">
        <p14:creationId xmlns="" xmlns:p14="http://schemas.microsoft.com/office/powerpoint/2010/main" val="236430272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vertical)">
                                      <p:cBhvr>
                                        <p:cTn id="7" dur="2000"/>
                                        <p:tgtEl>
                                          <p:spTgt spid="4"/>
                                        </p:tgtEl>
                                      </p:cBhvr>
                                    </p:animEffect>
                                  </p:childTnLst>
                                </p:cTn>
                              </p:par>
                            </p:childTnLst>
                          </p:cTn>
                        </p:par>
                        <p:par>
                          <p:cTn id="8" fill="hold">
                            <p:stCondLst>
                              <p:cond delay="2000"/>
                            </p:stCondLst>
                            <p:childTnLst>
                              <p:par>
                                <p:cTn id="9" presetID="5" presetClass="entr" presetSubtype="1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checkerboard(across)">
                                      <p:cBhvr>
                                        <p:cTn id="11" dur="2000"/>
                                        <p:tgtEl>
                                          <p:spTgt spid="5">
                                            <p:txEl>
                                              <p:pRg st="0" end="0"/>
                                            </p:txEl>
                                          </p:spTgt>
                                        </p:tgtEl>
                                      </p:cBhvr>
                                    </p:animEffect>
                                  </p:childTnLst>
                                </p:cTn>
                              </p:par>
                            </p:childTnLst>
                          </p:cTn>
                        </p:par>
                        <p:par>
                          <p:cTn id="12" fill="hold">
                            <p:stCondLst>
                              <p:cond delay="4000"/>
                            </p:stCondLst>
                            <p:childTnLst>
                              <p:par>
                                <p:cTn id="13" presetID="5" presetClass="entr" presetSubtype="10" fill="hold" grpId="0"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checkerboard(across)">
                                      <p:cBhvr>
                                        <p:cTn id="15" dur="2000"/>
                                        <p:tgtEl>
                                          <p:spTgt spid="5">
                                            <p:txEl>
                                              <p:pRg st="1" end="1"/>
                                            </p:txEl>
                                          </p:spTgt>
                                        </p:tgtEl>
                                      </p:cBhvr>
                                    </p:animEffect>
                                  </p:childTnLst>
                                </p:cTn>
                              </p:par>
                            </p:childTnLst>
                          </p:cTn>
                        </p:par>
                        <p:par>
                          <p:cTn id="16" fill="hold">
                            <p:stCondLst>
                              <p:cond delay="6000"/>
                            </p:stCondLst>
                            <p:childTnLst>
                              <p:par>
                                <p:cTn id="17" presetID="5" presetClass="entr" presetSubtype="10" fill="hold" grpId="0"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checkerboard(across)">
                                      <p:cBhvr>
                                        <p:cTn id="19" dur="2000"/>
                                        <p:tgtEl>
                                          <p:spTgt spid="5">
                                            <p:txEl>
                                              <p:pRg st="2" end="2"/>
                                            </p:txEl>
                                          </p:spTgt>
                                        </p:tgtEl>
                                      </p:cBhvr>
                                    </p:animEffect>
                                  </p:childTnLst>
                                </p:cTn>
                              </p:par>
                            </p:childTnLst>
                          </p:cTn>
                        </p:par>
                        <p:par>
                          <p:cTn id="20" fill="hold">
                            <p:stCondLst>
                              <p:cond delay="8000"/>
                            </p:stCondLst>
                            <p:childTnLst>
                              <p:par>
                                <p:cTn id="21" presetID="8" presetClass="entr" presetSubtype="16"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amond(in)">
                                      <p:cBhvr>
                                        <p:cTn id="2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00063" y="1461660"/>
            <a:ext cx="8229600" cy="4389438"/>
          </a:xfrm>
        </p:spPr>
        <p:txBody>
          <a:bodyPr/>
          <a:lstStyle/>
          <a:p>
            <a:pPr algn="ctr" rtl="1"/>
            <a:endParaRPr lang="fa-IR" altLang="en-US" sz="2800" dirty="0">
              <a:ea typeface="Majalla UI"/>
            </a:endParaRPr>
          </a:p>
          <a:p>
            <a:pPr algn="ctr" rtl="1">
              <a:lnSpc>
                <a:spcPct val="150000"/>
              </a:lnSpc>
            </a:pPr>
            <a:r>
              <a:rPr lang="fa-IR" altLang="en-US" sz="3600" b="1" dirty="0">
                <a:solidFill>
                  <a:schemeClr val="bg1">
                    <a:lumMod val="10000"/>
                  </a:schemeClr>
                </a:solidFill>
                <a:cs typeface="B Nazanin" panose="00000400000000000000" pitchFamily="2" charset="-78"/>
              </a:rPr>
              <a:t>مجلس شورای اسلامی حق </a:t>
            </a:r>
            <a:r>
              <a:rPr lang="fa-IR" altLang="en-US" sz="3600" b="1" dirty="0">
                <a:solidFill>
                  <a:srgbClr val="0070C0"/>
                </a:solidFill>
                <a:cs typeface="B Nazanin" panose="00000400000000000000" pitchFamily="2" charset="-78"/>
              </a:rPr>
              <a:t>تحقیق و </a:t>
            </a:r>
            <a:r>
              <a:rPr lang="fa-IR" altLang="en-US" sz="3600" b="1" dirty="0" smtClean="0">
                <a:solidFill>
                  <a:srgbClr val="0070C0"/>
                </a:solidFill>
                <a:cs typeface="B Nazanin" panose="00000400000000000000" pitchFamily="2" charset="-78"/>
              </a:rPr>
              <a:t>تفحص</a:t>
            </a:r>
          </a:p>
          <a:p>
            <a:pPr marL="0" indent="0" algn="ctr" rtl="1">
              <a:lnSpc>
                <a:spcPct val="150000"/>
              </a:lnSpc>
              <a:buNone/>
            </a:pPr>
            <a:r>
              <a:rPr lang="fa-IR" altLang="en-US" sz="3600" b="1" dirty="0" smtClean="0">
                <a:solidFill>
                  <a:srgbClr val="C00000"/>
                </a:solidFill>
                <a:cs typeface="B Nazanin" panose="00000400000000000000" pitchFamily="2" charset="-78"/>
              </a:rPr>
              <a:t> </a:t>
            </a:r>
            <a:r>
              <a:rPr lang="fa-IR" altLang="en-US" sz="3600" b="1" dirty="0">
                <a:solidFill>
                  <a:schemeClr val="bg1">
                    <a:lumMod val="10000"/>
                  </a:schemeClr>
                </a:solidFill>
                <a:cs typeface="B Nazanin" panose="00000400000000000000" pitchFamily="2" charset="-78"/>
              </a:rPr>
              <a:t>در تمام امور کشور را دارد</a:t>
            </a:r>
            <a:r>
              <a:rPr lang="fa-IR" altLang="en-US" sz="3200" b="1" dirty="0">
                <a:solidFill>
                  <a:schemeClr val="bg1">
                    <a:lumMod val="10000"/>
                  </a:schemeClr>
                </a:solidFill>
                <a:cs typeface="B Nazanin" panose="00000400000000000000" pitchFamily="2" charset="-78"/>
              </a:rPr>
              <a:t>.</a:t>
            </a:r>
            <a:endParaRPr lang="en-US" altLang="en-US" sz="3200" b="1" dirty="0">
              <a:solidFill>
                <a:schemeClr val="bg1">
                  <a:lumMod val="10000"/>
                </a:schemeClr>
              </a:solidFill>
              <a:cs typeface="B Nazanin" panose="00000400000000000000" pitchFamily="2" charset="-78"/>
            </a:endParaRPr>
          </a:p>
        </p:txBody>
      </p:sp>
      <p:sp>
        <p:nvSpPr>
          <p:cNvPr id="4" name="Title 3"/>
          <p:cNvSpPr>
            <a:spLocks noGrp="1"/>
          </p:cNvSpPr>
          <p:nvPr>
            <p:ph type="title"/>
          </p:nvPr>
        </p:nvSpPr>
        <p:spPr>
          <a:xfrm>
            <a:off x="500063" y="318660"/>
            <a:ext cx="8229600" cy="1143000"/>
          </a:xfrm>
        </p:spPr>
        <p:txBody>
          <a:bodyPr>
            <a:normAutofit/>
          </a:bodyPr>
          <a:lstStyle/>
          <a:p>
            <a:pPr algn="ctr" rtl="1"/>
            <a:r>
              <a:rPr lang="fa-IR" altLang="en-US" sz="4000" dirty="0">
                <a:cs typeface="B Titr" panose="00000700000000000000" pitchFamily="2" charset="-78"/>
              </a:rPr>
              <a:t>اصل 76 </a:t>
            </a:r>
            <a:r>
              <a:rPr lang="ar-SA" altLang="en-US" sz="4000" dirty="0">
                <a:cs typeface="B Titr" panose="00000700000000000000" pitchFamily="2" charset="-78"/>
              </a:rPr>
              <a:t>قانون اساسی </a:t>
            </a:r>
            <a:endParaRPr lang="fa-IR" altLang="en-US" sz="4000" dirty="0">
              <a:cs typeface="B Titr" panose="00000700000000000000" pitchFamily="2" charset="-78"/>
            </a:endParaRPr>
          </a:p>
        </p:txBody>
      </p:sp>
      <p:pic>
        <p:nvPicPr>
          <p:cNvPr id="6" name="Picture 1" descr="C:\Users\955\Desktop\indexقا.jpg"/>
          <p:cNvPicPr>
            <a:picLocks noChangeAspect="1" noChangeArrowheads="1"/>
          </p:cNvPicPr>
          <p:nvPr/>
        </p:nvPicPr>
        <p:blipFill>
          <a:blip r:embed="rId3" cstate="print"/>
          <a:srcRect/>
          <a:stretch>
            <a:fillRect/>
          </a:stretch>
        </p:blipFill>
        <p:spPr bwMode="auto">
          <a:xfrm>
            <a:off x="3824287" y="4123645"/>
            <a:ext cx="2085581" cy="1874383"/>
          </a:xfrm>
          <a:prstGeom prst="rect">
            <a:avLst/>
          </a:prstGeom>
          <a:noFill/>
        </p:spPr>
      </p:pic>
    </p:spTree>
    <p:extLst>
      <p:ext uri="{BB962C8B-B14F-4D97-AF65-F5344CB8AC3E}">
        <p14:creationId xmlns="" xmlns:p14="http://schemas.microsoft.com/office/powerpoint/2010/main" val="313987593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vertical)">
                                      <p:cBhvr>
                                        <p:cTn id="7" dur="2000"/>
                                        <p:tgtEl>
                                          <p:spTgt spid="4"/>
                                        </p:tgtEl>
                                      </p:cBhvr>
                                    </p:animEffect>
                                  </p:childTnLst>
                                </p:cTn>
                              </p:par>
                            </p:childTnLst>
                          </p:cTn>
                        </p:par>
                        <p:par>
                          <p:cTn id="8" fill="hold">
                            <p:stCondLst>
                              <p:cond delay="2000"/>
                            </p:stCondLst>
                            <p:childTnLst>
                              <p:par>
                                <p:cTn id="9" presetID="5" presetClass="entr" presetSubtype="10"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checkerboard(across)">
                                      <p:cBhvr>
                                        <p:cTn id="11" dur="2000"/>
                                        <p:tgtEl>
                                          <p:spTgt spid="5">
                                            <p:txEl>
                                              <p:pRg st="1" end="1"/>
                                            </p:txEl>
                                          </p:spTgt>
                                        </p:tgtEl>
                                      </p:cBhvr>
                                    </p:animEffect>
                                  </p:childTnLst>
                                </p:cTn>
                              </p:par>
                            </p:childTnLst>
                          </p:cTn>
                        </p:par>
                        <p:par>
                          <p:cTn id="12" fill="hold">
                            <p:stCondLst>
                              <p:cond delay="4000"/>
                            </p:stCondLst>
                            <p:childTnLst>
                              <p:par>
                                <p:cTn id="13" presetID="5" presetClass="entr" presetSubtype="10"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checkerboard(across)">
                                      <p:cBhvr>
                                        <p:cTn id="15" dur="2000"/>
                                        <p:tgtEl>
                                          <p:spTgt spid="5">
                                            <p:txEl>
                                              <p:pRg st="2" end="2"/>
                                            </p:txEl>
                                          </p:spTgt>
                                        </p:tgtEl>
                                      </p:cBhvr>
                                    </p:animEffect>
                                  </p:childTnLst>
                                </p:cTn>
                              </p:par>
                            </p:childTnLst>
                          </p:cTn>
                        </p:par>
                        <p:par>
                          <p:cTn id="16" fill="hold">
                            <p:stCondLst>
                              <p:cond delay="6000"/>
                            </p:stCondLst>
                            <p:childTnLst>
                              <p:par>
                                <p:cTn id="17" presetID="8"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amond(in)">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00063" y="1172251"/>
            <a:ext cx="8229600" cy="4389438"/>
          </a:xfrm>
        </p:spPr>
        <p:txBody>
          <a:bodyPr/>
          <a:lstStyle/>
          <a:p>
            <a:pPr algn="ctr" rtl="1"/>
            <a:endParaRPr lang="fa-IR" altLang="en-US" sz="2800" dirty="0">
              <a:ea typeface="Majalla UI"/>
            </a:endParaRPr>
          </a:p>
          <a:p>
            <a:pPr algn="just" rtl="1">
              <a:lnSpc>
                <a:spcPct val="150000"/>
              </a:lnSpc>
            </a:pPr>
            <a:r>
              <a:rPr lang="fa-IR" altLang="en-US" sz="3600" b="1" dirty="0">
                <a:solidFill>
                  <a:schemeClr val="bg1">
                    <a:lumMod val="10000"/>
                  </a:schemeClr>
                </a:solidFill>
                <a:cs typeface="B Nazanin" panose="00000400000000000000" pitchFamily="2" charset="-78"/>
              </a:rPr>
              <a:t>نمایندگان مجلس شورای اسلامی می‌توانند در مواردی که لازم می‌دانند هیأت وزیران یا هر یک از وزراء را استیضاح کنند.</a:t>
            </a:r>
            <a:endParaRPr lang="en-US" altLang="en-US" sz="3200" b="1" dirty="0">
              <a:solidFill>
                <a:schemeClr val="bg1">
                  <a:lumMod val="10000"/>
                </a:schemeClr>
              </a:solidFill>
              <a:cs typeface="B Nazanin" panose="00000400000000000000" pitchFamily="2" charset="-78"/>
            </a:endParaRPr>
          </a:p>
        </p:txBody>
      </p:sp>
      <p:sp>
        <p:nvSpPr>
          <p:cNvPr id="4" name="Title 3"/>
          <p:cNvSpPr>
            <a:spLocks noGrp="1"/>
          </p:cNvSpPr>
          <p:nvPr>
            <p:ph type="title"/>
          </p:nvPr>
        </p:nvSpPr>
        <p:spPr>
          <a:xfrm>
            <a:off x="500063" y="268968"/>
            <a:ext cx="7644477" cy="1143000"/>
          </a:xfrm>
        </p:spPr>
        <p:txBody>
          <a:bodyPr>
            <a:normAutofit/>
          </a:bodyPr>
          <a:lstStyle/>
          <a:p>
            <a:pPr algn="ctr" rtl="1"/>
            <a:r>
              <a:rPr lang="fa-IR" altLang="en-US" sz="4000" dirty="0">
                <a:cs typeface="B Titr" panose="00000700000000000000" pitchFamily="2" charset="-78"/>
              </a:rPr>
              <a:t>اصل 89 </a:t>
            </a:r>
            <a:r>
              <a:rPr lang="ar-SA" altLang="en-US" sz="4000" dirty="0">
                <a:cs typeface="B Titr" panose="00000700000000000000" pitchFamily="2" charset="-78"/>
              </a:rPr>
              <a:t>قانون اساسی </a:t>
            </a:r>
            <a:endParaRPr lang="fa-IR" altLang="en-US" sz="4000" dirty="0">
              <a:cs typeface="B Titr" panose="00000700000000000000" pitchFamily="2" charset="-78"/>
            </a:endParaRPr>
          </a:p>
        </p:txBody>
      </p:sp>
      <p:pic>
        <p:nvPicPr>
          <p:cNvPr id="6" name="Picture 1" descr="C:\Users\955\Desktop\indexقا.jpg"/>
          <p:cNvPicPr>
            <a:picLocks noChangeAspect="1" noChangeArrowheads="1"/>
          </p:cNvPicPr>
          <p:nvPr/>
        </p:nvPicPr>
        <p:blipFill>
          <a:blip r:embed="rId3" cstate="print"/>
          <a:srcRect/>
          <a:stretch>
            <a:fillRect/>
          </a:stretch>
        </p:blipFill>
        <p:spPr bwMode="auto">
          <a:xfrm>
            <a:off x="3519487" y="4265160"/>
            <a:ext cx="2085581" cy="1874383"/>
          </a:xfrm>
          <a:prstGeom prst="rect">
            <a:avLst/>
          </a:prstGeom>
          <a:noFill/>
        </p:spPr>
      </p:pic>
    </p:spTree>
    <p:extLst>
      <p:ext uri="{BB962C8B-B14F-4D97-AF65-F5344CB8AC3E}">
        <p14:creationId xmlns="" xmlns:p14="http://schemas.microsoft.com/office/powerpoint/2010/main" val="179151974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vertical)">
                                      <p:cBhvr>
                                        <p:cTn id="7" dur="2000"/>
                                        <p:tgtEl>
                                          <p:spTgt spid="4"/>
                                        </p:tgtEl>
                                      </p:cBhvr>
                                    </p:animEffect>
                                  </p:childTnLst>
                                </p:cTn>
                              </p:par>
                            </p:childTnLst>
                          </p:cTn>
                        </p:par>
                        <p:par>
                          <p:cTn id="8" fill="hold">
                            <p:stCondLst>
                              <p:cond delay="2000"/>
                            </p:stCondLst>
                            <p:childTnLst>
                              <p:par>
                                <p:cTn id="9" presetID="5" presetClass="entr" presetSubtype="10"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checkerboard(across)">
                                      <p:cBhvr>
                                        <p:cTn id="11" dur="2000"/>
                                        <p:tgtEl>
                                          <p:spTgt spid="5">
                                            <p:txEl>
                                              <p:pRg st="1" end="1"/>
                                            </p:txEl>
                                          </p:spTgt>
                                        </p:tgtEl>
                                      </p:cBhvr>
                                    </p:animEffect>
                                  </p:childTnLst>
                                </p:cTn>
                              </p:par>
                            </p:childTnLst>
                          </p:cTn>
                        </p:par>
                        <p:par>
                          <p:cTn id="12" fill="hold">
                            <p:stCondLst>
                              <p:cond delay="4000"/>
                            </p:stCondLst>
                            <p:childTnLst>
                              <p:par>
                                <p:cTn id="13" presetID="8" presetClass="entr" presetSubtype="16"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amond(in)">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61" name="Oval 5"/>
          <p:cNvSpPr>
            <a:spLocks noChangeArrowheads="1"/>
          </p:cNvSpPr>
          <p:nvPr/>
        </p:nvSpPr>
        <p:spPr bwMode="auto">
          <a:xfrm>
            <a:off x="464344" y="1863727"/>
            <a:ext cx="8215313" cy="2428875"/>
          </a:xfrm>
          <a:prstGeom prst="ellipse">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r" fontAlgn="base">
              <a:spcBef>
                <a:spcPct val="0"/>
              </a:spcBef>
              <a:spcAft>
                <a:spcPct val="0"/>
              </a:spcAft>
              <a:defRPr/>
            </a:pPr>
            <a:endParaRPr lang="en-US" sz="4000" b="1" dirty="0">
              <a:solidFill>
                <a:srgbClr val="A53010">
                  <a:lumMod val="20000"/>
                  <a:lumOff val="80000"/>
                </a:srgbClr>
              </a:solidFill>
              <a:effectLst>
                <a:outerShdw blurRad="38100" dist="38100" dir="2700000" algn="tl">
                  <a:srgbClr val="000000">
                    <a:alpha val="43137"/>
                  </a:srgbClr>
                </a:outerShdw>
              </a:effectLst>
            </a:endParaRPr>
          </a:p>
        </p:txBody>
      </p:sp>
      <p:sp>
        <p:nvSpPr>
          <p:cNvPr id="96259" name="Rectangle 3"/>
          <p:cNvSpPr>
            <a:spLocks noChangeArrowheads="1"/>
          </p:cNvSpPr>
          <p:nvPr/>
        </p:nvSpPr>
        <p:spPr bwMode="auto">
          <a:xfrm>
            <a:off x="2339975" y="4941888"/>
            <a:ext cx="4464050" cy="107950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rtl="1" fontAlgn="base">
              <a:spcBef>
                <a:spcPct val="0"/>
              </a:spcBef>
              <a:spcAft>
                <a:spcPct val="0"/>
              </a:spcAft>
              <a:defRPr/>
            </a:pPr>
            <a:r>
              <a:rPr lang="fa-IR" sz="2200" b="1" dirty="0" smtClean="0">
                <a:solidFill>
                  <a:srgbClr val="002060"/>
                </a:solidFill>
                <a:cs typeface="B Jadid" panose="00000700000000000000" pitchFamily="2" charset="-78"/>
              </a:rPr>
              <a:t>ارائه در شفافیت </a:t>
            </a:r>
            <a:r>
              <a:rPr lang="fa-IR" sz="2200" b="1" dirty="0">
                <a:solidFill>
                  <a:srgbClr val="002060"/>
                </a:solidFill>
                <a:cs typeface="B Jadid" panose="00000700000000000000" pitchFamily="2" charset="-78"/>
              </a:rPr>
              <a:t>برای ایران</a:t>
            </a:r>
          </a:p>
          <a:p>
            <a:pPr algn="ctr" rtl="1" fontAlgn="base">
              <a:spcBef>
                <a:spcPct val="0"/>
              </a:spcBef>
              <a:spcAft>
                <a:spcPct val="0"/>
              </a:spcAft>
              <a:defRPr/>
            </a:pPr>
            <a:r>
              <a:rPr lang="fa-IR" sz="1600" b="1" dirty="0">
                <a:solidFill>
                  <a:srgbClr val="002060"/>
                </a:solidFill>
                <a:cs typeface="B Jadid" panose="00000700000000000000" pitchFamily="2" charset="-78"/>
              </a:rPr>
              <a:t>فرزاد مخلص الائمه - اسفندماه 1396</a:t>
            </a:r>
            <a:endParaRPr lang="en-US" sz="1600" b="1" dirty="0">
              <a:solidFill>
                <a:srgbClr val="002060"/>
              </a:solidFill>
              <a:cs typeface="B Jadid" panose="00000700000000000000" pitchFamily="2" charset="-78"/>
            </a:endParaRPr>
          </a:p>
        </p:txBody>
      </p:sp>
      <p:sp>
        <p:nvSpPr>
          <p:cNvPr id="96258" name="Text Box 2"/>
          <p:cNvSpPr txBox="1">
            <a:spLocks noChangeArrowheads="1"/>
          </p:cNvSpPr>
          <p:nvPr/>
        </p:nvSpPr>
        <p:spPr bwMode="auto">
          <a:xfrm>
            <a:off x="409575" y="2444750"/>
            <a:ext cx="8382000" cy="1200150"/>
          </a:xfrm>
          <a:prstGeom prst="rect">
            <a:avLst/>
          </a:prstGeom>
          <a:noFill/>
          <a:ln w="9525">
            <a:noFill/>
            <a:miter lim="800000"/>
            <a:headEnd/>
            <a:tailEnd/>
          </a:ln>
          <a:effectLst/>
        </p:spPr>
        <p:txBody>
          <a:bodyPr>
            <a:spAutoFit/>
          </a:bodyPr>
          <a:lstStyle/>
          <a:p>
            <a:pPr algn="ctr" rtl="1" fontAlgn="base">
              <a:spcBef>
                <a:spcPct val="0"/>
              </a:spcBef>
              <a:spcAft>
                <a:spcPct val="0"/>
              </a:spcAft>
              <a:defRPr/>
            </a:pPr>
            <a:r>
              <a:rPr lang="fa-IR" sz="3600" b="1" dirty="0">
                <a:solidFill>
                  <a:schemeClr val="accent2">
                    <a:lumMod val="50000"/>
                  </a:schemeClr>
                </a:solidFill>
                <a:latin typeface="Times New Roman" panose="02020603050405020304" pitchFamily="18" charset="0"/>
                <a:cs typeface="Times New Roman" panose="02020603050405020304" pitchFamily="18" charset="0"/>
              </a:rPr>
              <a:t> </a:t>
            </a:r>
            <a:r>
              <a:rPr lang="fa-IR" sz="3600" b="1" dirty="0">
                <a:solidFill>
                  <a:schemeClr val="accent2">
                    <a:lumMod val="50000"/>
                  </a:schemeClr>
                </a:solidFill>
                <a:effectLst>
                  <a:outerShdw blurRad="38100" dist="38100" dir="2700000" algn="tl">
                    <a:srgbClr val="000000">
                      <a:alpha val="43137"/>
                    </a:srgbClr>
                  </a:outerShdw>
                </a:effectLst>
                <a:latin typeface="Times New Roman" pitchFamily="26" charset="0"/>
                <a:cs typeface="B Titr" pitchFamily="2" charset="-78"/>
              </a:rPr>
              <a:t>آشنایی با سازمانها و نهادهای نظارتی</a:t>
            </a:r>
          </a:p>
          <a:p>
            <a:pPr algn="ctr" rtl="1" fontAlgn="base">
              <a:spcBef>
                <a:spcPct val="0"/>
              </a:spcBef>
              <a:spcAft>
                <a:spcPct val="0"/>
              </a:spcAft>
              <a:defRPr/>
            </a:pPr>
            <a:r>
              <a:rPr lang="fa-IR" sz="3600" b="1" dirty="0">
                <a:solidFill>
                  <a:schemeClr val="accent2">
                    <a:lumMod val="50000"/>
                  </a:schemeClr>
                </a:solidFill>
                <a:effectLst>
                  <a:outerShdw blurRad="38100" dist="38100" dir="2700000" algn="tl">
                    <a:srgbClr val="000000">
                      <a:alpha val="43137"/>
                    </a:srgbClr>
                  </a:outerShdw>
                </a:effectLst>
                <a:latin typeface="Times New Roman" pitchFamily="26" charset="0"/>
                <a:cs typeface="B Titr" pitchFamily="2" charset="-78"/>
              </a:rPr>
              <a:t> در جمهوری اسلامی ایران</a:t>
            </a:r>
            <a:endParaRPr lang="en-US" sz="3600" b="1" dirty="0">
              <a:solidFill>
                <a:schemeClr val="accent2">
                  <a:lumMod val="50000"/>
                </a:schemeClr>
              </a:solidFill>
              <a:latin typeface="Times New Roman" pitchFamily="26" charset="0"/>
              <a:cs typeface="Times New Roman" pitchFamily="26" charset="0"/>
            </a:endParaRPr>
          </a:p>
        </p:txBody>
      </p:sp>
      <p:pic>
        <p:nvPicPr>
          <p:cNvPr id="8" name="Picture 7"/>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77052" y="466727"/>
            <a:ext cx="1223963" cy="1222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10" descr="ir_flag1"/>
          <p:cNvPicPr>
            <a:picLocks noChangeAspect="1" noChangeArrowheads="1" noCrop="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00115" y="733926"/>
            <a:ext cx="1097731" cy="7503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83" name="Picture 2" descr="http://www.askquran.ir/gallery/images/25519/1_00001.gif"/>
          <p:cNvPicPr>
            <a:picLocks noChangeAspect="1" noChangeArrowheads="1" noCrop="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675176" y="404813"/>
            <a:ext cx="1793649" cy="11356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80072261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6261"/>
                                        </p:tgtEl>
                                        <p:attrNameLst>
                                          <p:attrName>style.visibility</p:attrName>
                                        </p:attrNameLst>
                                      </p:cBhvr>
                                      <p:to>
                                        <p:strVal val="visible"/>
                                      </p:to>
                                    </p:set>
                                    <p:animEffect transition="in" filter="wipe(down)">
                                      <p:cBhvr>
                                        <p:cTn id="7" dur="1000"/>
                                        <p:tgtEl>
                                          <p:spTgt spid="96261"/>
                                        </p:tgtEl>
                                      </p:cBhvr>
                                    </p:animEffect>
                                  </p:childTnLst>
                                </p:cTn>
                              </p:par>
                              <p:par>
                                <p:cTn id="8" presetID="45" presetClass="entr" presetSubtype="0" fill="hold" grpId="0" nodeType="withEffect">
                                  <p:stCondLst>
                                    <p:cond delay="0"/>
                                  </p:stCondLst>
                                  <p:iterate type="lt">
                                    <p:tmPct val="10000"/>
                                  </p:iterate>
                                  <p:childTnLst>
                                    <p:set>
                                      <p:cBhvr>
                                        <p:cTn id="9" dur="1" fill="hold">
                                          <p:stCondLst>
                                            <p:cond delay="0"/>
                                          </p:stCondLst>
                                        </p:cTn>
                                        <p:tgtEl>
                                          <p:spTgt spid="96258"/>
                                        </p:tgtEl>
                                        <p:attrNameLst>
                                          <p:attrName>style.visibility</p:attrName>
                                        </p:attrNameLst>
                                      </p:cBhvr>
                                      <p:to>
                                        <p:strVal val="visible"/>
                                      </p:to>
                                    </p:set>
                                    <p:animEffect transition="in" filter="fade">
                                      <p:cBhvr>
                                        <p:cTn id="10" dur="1000"/>
                                        <p:tgtEl>
                                          <p:spTgt spid="96258"/>
                                        </p:tgtEl>
                                      </p:cBhvr>
                                    </p:animEffect>
                                    <p:anim calcmode="lin" valueType="num">
                                      <p:cBhvr>
                                        <p:cTn id="11" dur="1000" fill="hold"/>
                                        <p:tgtEl>
                                          <p:spTgt spid="96258"/>
                                        </p:tgtEl>
                                        <p:attrNameLst>
                                          <p:attrName>ppt_w</p:attrName>
                                        </p:attrNameLst>
                                      </p:cBhvr>
                                      <p:tavLst>
                                        <p:tav tm="0" fmla="#ppt_w*sin(2.5*pi*$)">
                                          <p:val>
                                            <p:fltVal val="0"/>
                                          </p:val>
                                        </p:tav>
                                        <p:tav tm="100000">
                                          <p:val>
                                            <p:fltVal val="1"/>
                                          </p:val>
                                        </p:tav>
                                      </p:tavLst>
                                    </p:anim>
                                    <p:anim calcmode="lin" valueType="num">
                                      <p:cBhvr>
                                        <p:cTn id="12" dur="1000" fill="hold"/>
                                        <p:tgtEl>
                                          <p:spTgt spid="96258"/>
                                        </p:tgtEl>
                                        <p:attrNameLst>
                                          <p:attrName>ppt_h</p:attrName>
                                        </p:attrNameLst>
                                      </p:cBhvr>
                                      <p:tavLst>
                                        <p:tav tm="0">
                                          <p:val>
                                            <p:strVal val="#ppt_h"/>
                                          </p:val>
                                        </p:tav>
                                        <p:tav tm="100000">
                                          <p:val>
                                            <p:strVal val="#ppt_h"/>
                                          </p:val>
                                        </p:tav>
                                      </p:tavLst>
                                    </p:anim>
                                  </p:childTnLst>
                                </p:cTn>
                              </p:par>
                            </p:childTnLst>
                          </p:cTn>
                        </p:par>
                        <p:par>
                          <p:cTn id="13" fill="hold" nodeType="afterGroup">
                            <p:stCondLst>
                              <p:cond delay="5800"/>
                            </p:stCondLst>
                            <p:childTnLst>
                              <p:par>
                                <p:cTn id="14" presetID="10"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nodeType="afterGroup">
                            <p:stCondLst>
                              <p:cond delay="6300"/>
                            </p:stCondLst>
                            <p:childTnLst>
                              <p:par>
                                <p:cTn id="18" presetID="10"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par>
                          <p:cTn id="21" fill="hold" nodeType="afterGroup">
                            <p:stCondLst>
                              <p:cond delay="6800"/>
                            </p:stCondLst>
                            <p:childTnLst>
                              <p:par>
                                <p:cTn id="22" presetID="8" presetClass="entr" presetSubtype="16" fill="hold" nodeType="afterEffect">
                                  <p:stCondLst>
                                    <p:cond delay="0"/>
                                  </p:stCondLst>
                                  <p:childTnLst>
                                    <p:set>
                                      <p:cBhvr>
                                        <p:cTn id="23" dur="1" fill="hold">
                                          <p:stCondLst>
                                            <p:cond delay="0"/>
                                          </p:stCondLst>
                                        </p:cTn>
                                        <p:tgtEl>
                                          <p:spTgt spid="96259"/>
                                        </p:tgtEl>
                                        <p:attrNameLst>
                                          <p:attrName>style.visibility</p:attrName>
                                        </p:attrNameLst>
                                      </p:cBhvr>
                                      <p:to>
                                        <p:strVal val="visible"/>
                                      </p:to>
                                    </p:set>
                                    <p:animEffect transition="in" filter="diamond(in)">
                                      <p:cBhvr>
                                        <p:cTn id="24" dur="5000"/>
                                        <p:tgtEl>
                                          <p:spTgt spid="96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1" grpId="0" animBg="1"/>
      <p:bldP spid="9625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90924"/>
            <a:ext cx="8229600" cy="4572000"/>
          </a:xfrm>
        </p:spPr>
        <p:txBody>
          <a:bodyPr>
            <a:normAutofit fontScale="85000" lnSpcReduction="10000"/>
          </a:bodyPr>
          <a:lstStyle/>
          <a:p>
            <a:pPr algn="just">
              <a:lnSpc>
                <a:spcPct val="150000"/>
              </a:lnSpc>
            </a:pPr>
            <a:r>
              <a:rPr lang="fa-IR" b="1" dirty="0">
                <a:solidFill>
                  <a:schemeClr val="bg1">
                    <a:lumMod val="10000"/>
                  </a:schemeClr>
                </a:solidFill>
                <a:cs typeface="B Nazanin" panose="00000400000000000000" pitchFamily="2" charset="-78"/>
              </a:rPr>
              <a:t>مجلس در گذشته با ایجاد «هیأت عالی نظارت» اقدام به پشتیبانی، ساماندهی و ‏هماهنگی ناظرین در ایفای بهتر وظایف نظارتی کرد، اما اهمیت ‏نظارت و تأکید مسؤلان کشور بر توجه و اهتمام بیشتر به این بخش و افزایش توقعات ‏مردمی در ایفای بهتر نقش نظارتی مجلس و کارآمد ساختن نظارت پارلمانی، موجب تأسیس معاونت نظارت گردید که همانند معاونت قوانین مجلس (که وظیفه پشتیبانی و آماده سازی طرح‌ها و لایحه‌ها را بر عهده دارد تا قانونگذاری با ‏اتقان بهتری انجام پذیرد) معاونت نظارت نیز با ساماندهی مؤلفه‌ها و ابزارهای نظارتی و ارائه خدمات و ‏پشتیبانی و کارشناسی به نمایندگان، امور نظارتی مجلس را از اتقان و استحکام بیشتری برخوردار نماید و ‏یاریگر نمایندگان در تحقق وظایف نظارتی پارلمانی باشد.</a:t>
            </a:r>
            <a:r>
              <a:rPr lang="fa-IR" sz="2100" b="1" dirty="0">
                <a:solidFill>
                  <a:schemeClr val="bg1">
                    <a:lumMod val="10000"/>
                  </a:schemeClr>
                </a:solidFill>
                <a:cs typeface="B Nazanin" panose="00000400000000000000" pitchFamily="2" charset="-78"/>
              </a:rPr>
              <a:t>‏</a:t>
            </a:r>
          </a:p>
          <a:p>
            <a:endParaRPr lang="fa-IR" dirty="0"/>
          </a:p>
        </p:txBody>
      </p:sp>
      <p:sp>
        <p:nvSpPr>
          <p:cNvPr id="3" name="Title 2"/>
          <p:cNvSpPr>
            <a:spLocks noGrp="1"/>
          </p:cNvSpPr>
          <p:nvPr>
            <p:ph type="title"/>
          </p:nvPr>
        </p:nvSpPr>
        <p:spPr/>
        <p:txBody>
          <a:bodyPr>
            <a:normAutofit/>
          </a:bodyPr>
          <a:lstStyle/>
          <a:p>
            <a:pPr algn="ctr"/>
            <a:r>
              <a:rPr lang="fa-IR" sz="4000" dirty="0">
                <a:cs typeface="B Titr" panose="00000700000000000000" pitchFamily="2" charset="-78"/>
              </a:rPr>
              <a:t>معاونت نظارت مجلس</a:t>
            </a: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vertical)">
                                      <p:cBhvr>
                                        <p:cTn id="7" dur="2000"/>
                                        <p:tgtEl>
                                          <p:spTgt spid="3"/>
                                        </p:tgtEl>
                                      </p:cBhvr>
                                    </p:animEffect>
                                  </p:childTnLst>
                                </p:cTn>
                              </p:par>
                            </p:childTnLst>
                          </p:cTn>
                        </p:par>
                        <p:par>
                          <p:cTn id="8" fill="hold">
                            <p:stCondLst>
                              <p:cond delay="2000"/>
                            </p:stCondLst>
                            <p:childTnLst>
                              <p:par>
                                <p:cTn id="9" presetID="5" presetClass="entr" presetSubtype="1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checkerboard(across)">
                                      <p:cBhvr>
                                        <p:cTn id="11"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descr="C:\Users\955\Desktop\Untitled-1 copy.jpg"/>
          <p:cNvPicPr>
            <a:picLocks noGrp="1" noChangeAspect="1" noChangeArrowheads="1"/>
          </p:cNvPicPr>
          <p:nvPr>
            <p:ph idx="1"/>
          </p:nvPr>
        </p:nvPicPr>
        <p:blipFill rotWithShape="1">
          <a:blip r:embed="rId2" cstate="print"/>
          <a:srcRect l="4367" r="5786"/>
          <a:stretch/>
        </p:blipFill>
        <p:spPr bwMode="auto">
          <a:xfrm>
            <a:off x="0" y="0"/>
            <a:ext cx="9143999" cy="6858000"/>
          </a:xfrm>
          <a:prstGeom prst="rect">
            <a:avLst/>
          </a:prstGeom>
          <a:noFill/>
        </p:spPr>
      </p:pic>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135170"/>
                                        </p:tgtEl>
                                        <p:attrNameLst>
                                          <p:attrName>style.visibility</p:attrName>
                                        </p:attrNameLst>
                                      </p:cBhvr>
                                      <p:to>
                                        <p:strVal val="visible"/>
                                      </p:to>
                                    </p:set>
                                    <p:animEffect transition="in" filter="wedge">
                                      <p:cBhvr>
                                        <p:cTn id="7" dur="2000"/>
                                        <p:tgtEl>
                                          <p:spTgt spid="135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00063" y="1232694"/>
            <a:ext cx="8229600" cy="5447075"/>
          </a:xfrm>
        </p:spPr>
        <p:txBody>
          <a:bodyPr/>
          <a:lstStyle/>
          <a:p>
            <a:pPr algn="just" rtl="1"/>
            <a:endParaRPr lang="fa-IR" altLang="en-US" sz="2800" dirty="0">
              <a:solidFill>
                <a:schemeClr val="bg1">
                  <a:lumMod val="10000"/>
                </a:schemeClr>
              </a:solidFill>
              <a:ea typeface="Majalla UI"/>
            </a:endParaRPr>
          </a:p>
          <a:p>
            <a:pPr algn="just" rtl="1">
              <a:lnSpc>
                <a:spcPct val="150000"/>
              </a:lnSpc>
            </a:pPr>
            <a:r>
              <a:rPr lang="fa-IR" altLang="en-US" sz="2800" b="1" dirty="0">
                <a:solidFill>
                  <a:schemeClr val="bg1">
                    <a:lumMod val="10000"/>
                  </a:schemeClr>
                </a:solidFill>
                <a:cs typeface="B Nazanin" panose="00000400000000000000" pitchFamily="2" charset="-78"/>
              </a:rPr>
              <a:t>هر کس شکایتی از طرز کار مجلس یا قوه مجریه یا قوه قضاییه داشته باشد، می‌تواند شکایت خود را کتباً به مجلس شورای اسلامی عرضه کند. مجلس موظف است به این شکایات رسیدگی کند و پاسخ کافی دهد و در مواردی که شکایت به قوه مجریه و یا قوه قضاییه مربوط است رسیدگی و پاسخ کافی از آنها بخواهد و در مدت متناسب نتیجه را اعلام نماید و در موردی که مربوط به عموم باشد به اطلاع عامه برساند.</a:t>
            </a:r>
            <a:r>
              <a:rPr lang="fa-IR" altLang="en-US" sz="3600" b="1" dirty="0">
                <a:solidFill>
                  <a:schemeClr val="bg1">
                    <a:lumMod val="10000"/>
                  </a:schemeClr>
                </a:solidFill>
                <a:cs typeface="B Nazanin" panose="00000400000000000000" pitchFamily="2" charset="-78"/>
              </a:rPr>
              <a:t>‏</a:t>
            </a:r>
            <a:endParaRPr lang="en-US" altLang="en-US" sz="3600" b="1" dirty="0">
              <a:solidFill>
                <a:schemeClr val="bg1">
                  <a:lumMod val="10000"/>
                </a:schemeClr>
              </a:solidFill>
              <a:cs typeface="B Nazanin" panose="00000400000000000000" pitchFamily="2" charset="-78"/>
            </a:endParaRPr>
          </a:p>
        </p:txBody>
      </p:sp>
      <p:sp>
        <p:nvSpPr>
          <p:cNvPr id="4" name="Title 3"/>
          <p:cNvSpPr>
            <a:spLocks noGrp="1"/>
          </p:cNvSpPr>
          <p:nvPr>
            <p:ph type="title"/>
          </p:nvPr>
        </p:nvSpPr>
        <p:spPr>
          <a:xfrm>
            <a:off x="2111828" y="454508"/>
            <a:ext cx="4683994" cy="1143000"/>
          </a:xfrm>
        </p:spPr>
        <p:txBody>
          <a:bodyPr/>
          <a:lstStyle/>
          <a:p>
            <a:pPr algn="ctr" rtl="1"/>
            <a:r>
              <a:rPr lang="fa-IR" altLang="en-US" sz="3600" dirty="0">
                <a:cs typeface="B Titr" panose="00000700000000000000" pitchFamily="2" charset="-78"/>
              </a:rPr>
              <a:t>اصل نودم </a:t>
            </a:r>
            <a:r>
              <a:rPr lang="ar-SA" altLang="en-US" sz="3600" dirty="0">
                <a:cs typeface="B Titr" panose="00000700000000000000" pitchFamily="2" charset="-78"/>
              </a:rPr>
              <a:t>قانون اساسی </a:t>
            </a:r>
            <a:endParaRPr lang="fa-IR" altLang="en-US" sz="3600" dirty="0">
              <a:cs typeface="B Titr" panose="00000700000000000000" pitchFamily="2" charset="-78"/>
            </a:endParaRPr>
          </a:p>
        </p:txBody>
      </p:sp>
      <p:pic>
        <p:nvPicPr>
          <p:cNvPr id="57348" name="Picture 4" descr="C:\Users\955\Desktop\indصیلex.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565671" y="712125"/>
            <a:ext cx="2066701" cy="10315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 descr="C:\Users\955\Desktop\indexقا.jpg"/>
          <p:cNvPicPr>
            <a:picLocks noChangeAspect="1" noChangeArrowheads="1"/>
          </p:cNvPicPr>
          <p:nvPr/>
        </p:nvPicPr>
        <p:blipFill>
          <a:blip r:embed="rId4" cstate="print"/>
          <a:srcRect/>
          <a:stretch>
            <a:fillRect/>
          </a:stretch>
        </p:blipFill>
        <p:spPr bwMode="auto">
          <a:xfrm>
            <a:off x="928688" y="642258"/>
            <a:ext cx="1270226" cy="1141596"/>
          </a:xfrm>
          <a:prstGeom prst="rect">
            <a:avLst/>
          </a:prstGeom>
          <a:noFill/>
        </p:spPr>
      </p:pic>
    </p:spTree>
    <p:extLst>
      <p:ext uri="{BB962C8B-B14F-4D97-AF65-F5344CB8AC3E}">
        <p14:creationId xmlns="" xmlns:p14="http://schemas.microsoft.com/office/powerpoint/2010/main" val="3057938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vertical)">
                                      <p:cBhvr>
                                        <p:cTn id="7" dur="2000"/>
                                        <p:tgtEl>
                                          <p:spTgt spid="4"/>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amond(in)">
                                      <p:cBhvr>
                                        <p:cTn id="11" dur="2000"/>
                                        <p:tgtEl>
                                          <p:spTgt spid="6"/>
                                        </p:tgtEl>
                                      </p:cBhvr>
                                    </p:animEffect>
                                  </p:childTnLst>
                                </p:cTn>
                              </p:par>
                              <p:par>
                                <p:cTn id="12" presetID="4" presetClass="entr" presetSubtype="16" fill="hold" nodeType="withEffect">
                                  <p:stCondLst>
                                    <p:cond delay="0"/>
                                  </p:stCondLst>
                                  <p:childTnLst>
                                    <p:set>
                                      <p:cBhvr>
                                        <p:cTn id="13" dur="1" fill="hold">
                                          <p:stCondLst>
                                            <p:cond delay="0"/>
                                          </p:stCondLst>
                                        </p:cTn>
                                        <p:tgtEl>
                                          <p:spTgt spid="57348"/>
                                        </p:tgtEl>
                                        <p:attrNameLst>
                                          <p:attrName>style.visibility</p:attrName>
                                        </p:attrNameLst>
                                      </p:cBhvr>
                                      <p:to>
                                        <p:strVal val="visible"/>
                                      </p:to>
                                    </p:set>
                                    <p:animEffect transition="in" filter="box(in)">
                                      <p:cBhvr>
                                        <p:cTn id="14" dur="2000"/>
                                        <p:tgtEl>
                                          <p:spTgt spid="57348"/>
                                        </p:tgtEl>
                                      </p:cBhvr>
                                    </p:animEffect>
                                  </p:childTnLst>
                                </p:cTn>
                              </p:par>
                            </p:childTnLst>
                          </p:cTn>
                        </p:par>
                        <p:par>
                          <p:cTn id="15" fill="hold">
                            <p:stCondLst>
                              <p:cond delay="4000"/>
                            </p:stCondLst>
                            <p:childTnLst>
                              <p:par>
                                <p:cTn id="16" presetID="5" presetClass="entr" presetSubtype="10" fill="hold" grpId="0" nodeType="after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checkerboard(across)">
                                      <p:cBhvr>
                                        <p:cTn id="18"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876301" y="3589242"/>
            <a:ext cx="3550024" cy="1976719"/>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4000" b="1" dirty="0" smtClean="0">
                <a:solidFill>
                  <a:srgbClr val="D97828">
                    <a:lumMod val="50000"/>
                  </a:srgbClr>
                </a:solidFill>
                <a:latin typeface="Times New Roman" pitchFamily="26" charset="0"/>
                <a:cs typeface="B Titr" pitchFamily="2" charset="-78"/>
              </a:rPr>
              <a:t>نهاد های خارج از قوای سه گانه</a:t>
            </a:r>
            <a:endParaRPr lang="en-US" sz="4000" b="1" dirty="0">
              <a:solidFill>
                <a:srgbClr val="D97828">
                  <a:lumMod val="50000"/>
                </a:srgbClr>
              </a:solidFill>
              <a:latin typeface="Times New Roman" pitchFamily="26" charset="0"/>
              <a:cs typeface="B Titr" pitchFamily="2" charset="-78"/>
            </a:endParaRPr>
          </a:p>
        </p:txBody>
      </p:sp>
      <p:sp>
        <p:nvSpPr>
          <p:cNvPr id="8" name="Rounded Rectangle 7"/>
          <p:cNvSpPr/>
          <p:nvPr/>
        </p:nvSpPr>
        <p:spPr>
          <a:xfrm>
            <a:off x="4704230" y="3589242"/>
            <a:ext cx="3550024" cy="1976719"/>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50000"/>
              </a:spcBef>
              <a:spcAft>
                <a:spcPct val="0"/>
              </a:spcAft>
            </a:pPr>
            <a:r>
              <a:rPr lang="fa-IR" altLang="en-US" sz="4000" b="1" dirty="0">
                <a:solidFill>
                  <a:srgbClr val="D97828">
                    <a:lumMod val="50000"/>
                  </a:srgbClr>
                </a:solidFill>
                <a:latin typeface="Times New Roman" pitchFamily="26" charset="0"/>
                <a:cs typeface="B Titr" pitchFamily="2" charset="-78"/>
              </a:rPr>
              <a:t>نهادهای نظارتی قوه مقننه</a:t>
            </a:r>
            <a:endParaRPr lang="en-US" altLang="en-US" sz="4000" b="1" dirty="0">
              <a:solidFill>
                <a:srgbClr val="D97828">
                  <a:lumMod val="50000"/>
                </a:srgbClr>
              </a:solidFill>
              <a:latin typeface="Times New Roman" pitchFamily="26" charset="0"/>
              <a:cs typeface="B Titr" pitchFamily="2" charset="-78"/>
            </a:endParaRPr>
          </a:p>
        </p:txBody>
      </p:sp>
      <p:sp>
        <p:nvSpPr>
          <p:cNvPr id="9" name="Rounded Rectangle 8"/>
          <p:cNvSpPr/>
          <p:nvPr/>
        </p:nvSpPr>
        <p:spPr>
          <a:xfrm>
            <a:off x="876301" y="1330136"/>
            <a:ext cx="3550024" cy="1976719"/>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50000"/>
              </a:spcBef>
              <a:spcAft>
                <a:spcPct val="0"/>
              </a:spcAft>
              <a:defRPr/>
            </a:pPr>
            <a:r>
              <a:rPr lang="fa-IR" sz="4000" b="1" dirty="0">
                <a:solidFill>
                  <a:srgbClr val="D97828">
                    <a:lumMod val="50000"/>
                  </a:srgbClr>
                </a:solidFill>
                <a:latin typeface="Times New Roman" pitchFamily="26" charset="0"/>
                <a:cs typeface="B Titr" pitchFamily="2" charset="-78"/>
              </a:rPr>
              <a:t>نهادهای</a:t>
            </a:r>
            <a:r>
              <a:rPr lang="fa-IR" b="1" dirty="0">
                <a:solidFill>
                  <a:srgbClr val="D97828">
                    <a:lumMod val="50000"/>
                  </a:srgbClr>
                </a:solidFill>
                <a:effectLst>
                  <a:outerShdw blurRad="38100" dist="38100" dir="2700000" algn="tl">
                    <a:srgbClr val="000000">
                      <a:alpha val="43137"/>
                    </a:srgbClr>
                  </a:outerShdw>
                </a:effectLst>
                <a:latin typeface="Times New Roman" pitchFamily="26" charset="0"/>
                <a:cs typeface="B Titr" pitchFamily="2" charset="-78"/>
              </a:rPr>
              <a:t> </a:t>
            </a:r>
            <a:r>
              <a:rPr lang="fa-IR" sz="4000" b="1" dirty="0">
                <a:solidFill>
                  <a:srgbClr val="D97828">
                    <a:lumMod val="50000"/>
                  </a:srgbClr>
                </a:solidFill>
                <a:latin typeface="Times New Roman" pitchFamily="26" charset="0"/>
                <a:cs typeface="B Titr" pitchFamily="2" charset="-78"/>
              </a:rPr>
              <a:t>نظارتی</a:t>
            </a:r>
            <a:r>
              <a:rPr lang="fa-IR" b="1" dirty="0">
                <a:solidFill>
                  <a:srgbClr val="D97828">
                    <a:lumMod val="50000"/>
                  </a:srgbClr>
                </a:solidFill>
                <a:effectLst>
                  <a:outerShdw blurRad="38100" dist="38100" dir="2700000" algn="tl">
                    <a:srgbClr val="000000">
                      <a:alpha val="43137"/>
                    </a:srgbClr>
                  </a:outerShdw>
                </a:effectLst>
                <a:latin typeface="Times New Roman" pitchFamily="26" charset="0"/>
                <a:cs typeface="B Titr" pitchFamily="2" charset="-78"/>
              </a:rPr>
              <a:t> </a:t>
            </a:r>
            <a:r>
              <a:rPr lang="fa-IR" sz="4000" b="1" dirty="0">
                <a:solidFill>
                  <a:srgbClr val="D97828">
                    <a:lumMod val="50000"/>
                  </a:srgbClr>
                </a:solidFill>
                <a:latin typeface="Times New Roman" pitchFamily="26" charset="0"/>
                <a:cs typeface="B Titr" pitchFamily="2" charset="-78"/>
              </a:rPr>
              <a:t>قوه</a:t>
            </a:r>
            <a:r>
              <a:rPr lang="fa-IR" b="1" dirty="0">
                <a:solidFill>
                  <a:srgbClr val="D97828">
                    <a:lumMod val="50000"/>
                  </a:srgbClr>
                </a:solidFill>
                <a:effectLst>
                  <a:outerShdw blurRad="38100" dist="38100" dir="2700000" algn="tl">
                    <a:srgbClr val="000000">
                      <a:alpha val="43137"/>
                    </a:srgbClr>
                  </a:outerShdw>
                </a:effectLst>
                <a:latin typeface="Times New Roman" pitchFamily="26" charset="0"/>
                <a:cs typeface="B Titr" pitchFamily="2" charset="-78"/>
              </a:rPr>
              <a:t> </a:t>
            </a:r>
            <a:r>
              <a:rPr lang="fa-IR" sz="4000" b="1" dirty="0">
                <a:solidFill>
                  <a:srgbClr val="D97828">
                    <a:lumMod val="50000"/>
                  </a:srgbClr>
                </a:solidFill>
                <a:latin typeface="Times New Roman" pitchFamily="26" charset="0"/>
                <a:cs typeface="B Titr" pitchFamily="2" charset="-78"/>
              </a:rPr>
              <a:t>قضائیه</a:t>
            </a:r>
            <a:endParaRPr lang="en-US" sz="4000" b="1" dirty="0">
              <a:solidFill>
                <a:srgbClr val="D97828">
                  <a:lumMod val="50000"/>
                </a:srgbClr>
              </a:solidFill>
              <a:latin typeface="Times New Roman" pitchFamily="26" charset="0"/>
              <a:cs typeface="B Titr" pitchFamily="2" charset="-78"/>
            </a:endParaRPr>
          </a:p>
        </p:txBody>
      </p:sp>
      <p:sp>
        <p:nvSpPr>
          <p:cNvPr id="10" name="Rounded Rectangle 9"/>
          <p:cNvSpPr/>
          <p:nvPr/>
        </p:nvSpPr>
        <p:spPr>
          <a:xfrm>
            <a:off x="4704230" y="1330136"/>
            <a:ext cx="3550024" cy="1976719"/>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50000"/>
              </a:spcBef>
              <a:spcAft>
                <a:spcPct val="0"/>
              </a:spcAft>
              <a:defRPr/>
            </a:pPr>
            <a:r>
              <a:rPr lang="fa-IR" sz="4000" b="1" dirty="0">
                <a:solidFill>
                  <a:srgbClr val="D97828">
                    <a:lumMod val="50000"/>
                  </a:srgbClr>
                </a:solidFill>
                <a:latin typeface="Times New Roman" pitchFamily="26" charset="0"/>
                <a:cs typeface="B Titr" pitchFamily="2" charset="-78"/>
              </a:rPr>
              <a:t>نهادهای</a:t>
            </a:r>
            <a:r>
              <a:rPr lang="fa-IR" b="1" dirty="0">
                <a:solidFill>
                  <a:srgbClr val="D97828">
                    <a:lumMod val="50000"/>
                  </a:srgbClr>
                </a:solidFill>
                <a:effectLst>
                  <a:outerShdw blurRad="38100" dist="38100" dir="2700000" algn="tl">
                    <a:srgbClr val="000000">
                      <a:alpha val="43137"/>
                    </a:srgbClr>
                  </a:outerShdw>
                </a:effectLst>
                <a:latin typeface="Times New Roman" pitchFamily="26" charset="0"/>
                <a:cs typeface="B Titr" pitchFamily="2" charset="-78"/>
              </a:rPr>
              <a:t> </a:t>
            </a:r>
            <a:r>
              <a:rPr lang="fa-IR" sz="4000" b="1" dirty="0">
                <a:solidFill>
                  <a:srgbClr val="D97828">
                    <a:lumMod val="50000"/>
                  </a:srgbClr>
                </a:solidFill>
                <a:latin typeface="Times New Roman" pitchFamily="26" charset="0"/>
                <a:cs typeface="B Titr" pitchFamily="2" charset="-78"/>
              </a:rPr>
              <a:t>نظارتی</a:t>
            </a:r>
            <a:r>
              <a:rPr lang="fa-IR" b="1" dirty="0">
                <a:solidFill>
                  <a:srgbClr val="D97828">
                    <a:lumMod val="50000"/>
                  </a:srgbClr>
                </a:solidFill>
                <a:effectLst>
                  <a:outerShdw blurRad="38100" dist="38100" dir="2700000" algn="tl">
                    <a:srgbClr val="000000">
                      <a:alpha val="43137"/>
                    </a:srgbClr>
                  </a:outerShdw>
                </a:effectLst>
                <a:latin typeface="Times New Roman" pitchFamily="26" charset="0"/>
                <a:cs typeface="B Titr" pitchFamily="2" charset="-78"/>
              </a:rPr>
              <a:t> </a:t>
            </a:r>
            <a:r>
              <a:rPr lang="fa-IR" sz="4000" b="1" dirty="0">
                <a:solidFill>
                  <a:srgbClr val="D97828">
                    <a:lumMod val="50000"/>
                  </a:srgbClr>
                </a:solidFill>
                <a:latin typeface="Times New Roman" pitchFamily="26" charset="0"/>
                <a:cs typeface="B Titr" pitchFamily="2" charset="-78"/>
              </a:rPr>
              <a:t>قوه</a:t>
            </a:r>
            <a:r>
              <a:rPr lang="fa-IR" b="1" dirty="0">
                <a:solidFill>
                  <a:srgbClr val="D97828">
                    <a:lumMod val="50000"/>
                  </a:srgbClr>
                </a:solidFill>
                <a:effectLst>
                  <a:outerShdw blurRad="38100" dist="38100" dir="2700000" algn="tl">
                    <a:srgbClr val="000000">
                      <a:alpha val="43137"/>
                    </a:srgbClr>
                  </a:outerShdw>
                </a:effectLst>
                <a:latin typeface="Times New Roman" pitchFamily="26" charset="0"/>
                <a:cs typeface="B Titr" pitchFamily="2" charset="-78"/>
              </a:rPr>
              <a:t> </a:t>
            </a:r>
            <a:r>
              <a:rPr lang="fa-IR" sz="4000" b="1" dirty="0">
                <a:solidFill>
                  <a:srgbClr val="D97828">
                    <a:lumMod val="50000"/>
                  </a:srgbClr>
                </a:solidFill>
                <a:latin typeface="Times New Roman" pitchFamily="26" charset="0"/>
                <a:cs typeface="B Titr" pitchFamily="2" charset="-78"/>
              </a:rPr>
              <a:t>مجریه</a:t>
            </a:r>
            <a:endParaRPr lang="en-US" sz="4000" b="1" dirty="0">
              <a:solidFill>
                <a:srgbClr val="D97828">
                  <a:lumMod val="50000"/>
                </a:srgbClr>
              </a:solidFill>
              <a:latin typeface="Times New Roman" pitchFamily="26" charset="0"/>
              <a:cs typeface="B Titr" pitchFamily="2" charset="-78"/>
            </a:endParaRPr>
          </a:p>
        </p:txBody>
      </p:sp>
    </p:spTree>
    <p:extLst>
      <p:ext uri="{BB962C8B-B14F-4D97-AF65-F5344CB8AC3E}">
        <p14:creationId xmlns="" xmlns:p14="http://schemas.microsoft.com/office/powerpoint/2010/main" val="2662445617"/>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10"/>
                                        </p:tgtEl>
                                      </p:cBhvr>
                                      <p:by x="150000" y="150000"/>
                                    </p:animScale>
                                  </p:childTnLst>
                                </p:cTn>
                              </p:par>
                              <p:par>
                                <p:cTn id="7" presetID="42" presetClass="path" presetSubtype="0" accel="50000" decel="50000" fill="hold" grpId="1" nodeType="withEffect">
                                  <p:stCondLst>
                                    <p:cond delay="0"/>
                                  </p:stCondLst>
                                  <p:childTnLst>
                                    <p:animMotion origin="layout" path="M 3.05556E-6 -2.96296E-6 L -0.21285 0.16389 " pathEditMode="relative" rAng="0" ptsTypes="AA">
                                      <p:cBhvr>
                                        <p:cTn id="8" dur="2000" fill="hold"/>
                                        <p:tgtEl>
                                          <p:spTgt spid="10"/>
                                        </p:tgtEl>
                                        <p:attrNameLst>
                                          <p:attrName>ppt_x</p:attrName>
                                          <p:attrName>ppt_y</p:attrName>
                                        </p:attrNameLst>
                                      </p:cBhvr>
                                      <p:rCtr x="-10642" y="8194"/>
                                    </p:animMotion>
                                  </p:childTnLst>
                                </p:cTn>
                              </p:par>
                              <p:par>
                                <p:cTn id="9" presetID="24" presetClass="emph" presetSubtype="0" fill="hold" grpId="2" nodeType="withEffect">
                                  <p:stCondLst>
                                    <p:cond delay="0"/>
                                  </p:stCondLst>
                                  <p:childTnLst>
                                    <p:animClr clrSpc="hsl" dir="cw">
                                      <p:cBhvr override="childStyle">
                                        <p:cTn id="10" dur="500" fill="hold"/>
                                        <p:tgtEl>
                                          <p:spTgt spid="10"/>
                                        </p:tgtEl>
                                        <p:attrNameLst>
                                          <p:attrName>style.color</p:attrName>
                                        </p:attrNameLst>
                                      </p:cBhvr>
                                      <p:by>
                                        <p:hsl h="0" s="-12549" l="-25098"/>
                                      </p:by>
                                    </p:animClr>
                                    <p:animClr clrSpc="hsl" dir="cw">
                                      <p:cBhvr>
                                        <p:cTn id="11" dur="500" fill="hold"/>
                                        <p:tgtEl>
                                          <p:spTgt spid="10"/>
                                        </p:tgtEl>
                                        <p:attrNameLst>
                                          <p:attrName>fillcolor</p:attrName>
                                        </p:attrNameLst>
                                      </p:cBhvr>
                                      <p:by>
                                        <p:hsl h="0" s="-12549" l="-25098"/>
                                      </p:by>
                                    </p:animClr>
                                    <p:animClr clrSpc="hsl" dir="cw">
                                      <p:cBhvr>
                                        <p:cTn id="12" dur="500" fill="hold"/>
                                        <p:tgtEl>
                                          <p:spTgt spid="10"/>
                                        </p:tgtEl>
                                        <p:attrNameLst>
                                          <p:attrName>stroke.color</p:attrName>
                                        </p:attrNameLst>
                                      </p:cBhvr>
                                      <p:by>
                                        <p:hsl h="0" s="-12549" l="-25098"/>
                                      </p:by>
                                    </p:animClr>
                                    <p:set>
                                      <p:cBhvr>
                                        <p:cTn id="13" dur="500" fill="hold"/>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0" grpId="2"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AutoShape 2"/>
          <p:cNvSpPr>
            <a:spLocks noChangeArrowheads="1"/>
          </p:cNvSpPr>
          <p:nvPr/>
        </p:nvSpPr>
        <p:spPr bwMode="auto">
          <a:xfrm>
            <a:off x="557852" y="1756904"/>
            <a:ext cx="8001000" cy="4848613"/>
          </a:xfrm>
          <a:prstGeom prst="roundRect">
            <a:avLst>
              <a:gd name="adj" fmla="val 8143"/>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marL="403225" indent="-341313" algn="r" rtl="1" fontAlgn="base">
              <a:spcBef>
                <a:spcPct val="0"/>
              </a:spcBef>
              <a:spcAft>
                <a:spcPct val="0"/>
              </a:spcAft>
              <a:buFont typeface="Wingdings" panose="05000000000000000000" pitchFamily="2" charset="2"/>
              <a:buChar char="Ø"/>
              <a:defRPr/>
            </a:pPr>
            <a:endParaRPr lang="fa-IR" sz="2400" b="1" dirty="0">
              <a:solidFill>
                <a:srgbClr val="000000"/>
              </a:solidFill>
              <a:cs typeface="B Titr" panose="00000700000000000000" pitchFamily="2" charset="-78"/>
            </a:endParaRPr>
          </a:p>
          <a:p>
            <a:pPr marL="403225" indent="-341313" algn="r" rtl="1" fontAlgn="base">
              <a:spcBef>
                <a:spcPct val="0"/>
              </a:spcBef>
              <a:spcAft>
                <a:spcPct val="0"/>
              </a:spcAft>
              <a:buFont typeface="Wingdings" panose="05000000000000000000" pitchFamily="2" charset="2"/>
              <a:buChar char="Ø"/>
              <a:defRPr/>
            </a:pPr>
            <a:r>
              <a:rPr lang="fa-IR" b="1" dirty="0">
                <a:solidFill>
                  <a:srgbClr val="C00000"/>
                </a:solidFill>
                <a:cs typeface="B Titr" panose="00000700000000000000" pitchFamily="2" charset="-78"/>
              </a:rPr>
              <a:t>سازمان برنامه و بودجه</a:t>
            </a:r>
          </a:p>
          <a:p>
            <a:pPr marL="403225" indent="-341313" algn="r" rtl="1" fontAlgn="base">
              <a:spcBef>
                <a:spcPct val="0"/>
              </a:spcBef>
              <a:spcAft>
                <a:spcPct val="0"/>
              </a:spcAft>
              <a:buFont typeface="Wingdings" panose="05000000000000000000" pitchFamily="2" charset="2"/>
              <a:buChar char="Ø"/>
              <a:defRPr/>
            </a:pPr>
            <a:r>
              <a:rPr lang="fa-IR" b="1" dirty="0">
                <a:solidFill>
                  <a:srgbClr val="C00000"/>
                </a:solidFill>
                <a:cs typeface="B Titr" panose="00000700000000000000" pitchFamily="2" charset="-78"/>
              </a:rPr>
              <a:t>وزارت اطلاعات</a:t>
            </a:r>
          </a:p>
          <a:p>
            <a:pPr marL="403225" indent="-341313" algn="r" rtl="1" fontAlgn="base">
              <a:spcBef>
                <a:spcPct val="0"/>
              </a:spcBef>
              <a:spcAft>
                <a:spcPct val="0"/>
              </a:spcAft>
              <a:buFont typeface="Wingdings" panose="05000000000000000000" pitchFamily="2" charset="2"/>
              <a:buChar char="Ø"/>
              <a:defRPr/>
            </a:pPr>
            <a:r>
              <a:rPr lang="fa-IR" b="1" dirty="0">
                <a:solidFill>
                  <a:srgbClr val="000000"/>
                </a:solidFill>
                <a:cs typeface="B Titr" panose="00000700000000000000" pitchFamily="2" charset="-78"/>
              </a:rPr>
              <a:t>سازمان حسابرسی</a:t>
            </a:r>
          </a:p>
          <a:p>
            <a:pPr marL="403225" indent="-341313" algn="r" rtl="1" fontAlgn="base">
              <a:spcBef>
                <a:spcPct val="0"/>
              </a:spcBef>
              <a:spcAft>
                <a:spcPct val="0"/>
              </a:spcAft>
              <a:buFont typeface="Wingdings" panose="05000000000000000000" pitchFamily="2" charset="2"/>
              <a:buChar char="Ø"/>
              <a:defRPr/>
            </a:pPr>
            <a:r>
              <a:rPr lang="fa-IR" b="1" dirty="0">
                <a:solidFill>
                  <a:srgbClr val="000000"/>
                </a:solidFill>
                <a:cs typeface="B Titr" panose="00000700000000000000" pitchFamily="2" charset="-78"/>
              </a:rPr>
              <a:t>ذی‌حساب وزارت امور اقتصاد و دارایی</a:t>
            </a:r>
          </a:p>
          <a:p>
            <a:pPr marL="403225" indent="-341313" algn="r" rtl="1" fontAlgn="base">
              <a:spcBef>
                <a:spcPct val="0"/>
              </a:spcBef>
              <a:spcAft>
                <a:spcPct val="0"/>
              </a:spcAft>
              <a:buFont typeface="Wingdings" panose="05000000000000000000" pitchFamily="2" charset="2"/>
              <a:buChar char="Ø"/>
              <a:defRPr/>
            </a:pPr>
            <a:r>
              <a:rPr lang="fa-IR" b="1" dirty="0">
                <a:solidFill>
                  <a:srgbClr val="000000"/>
                </a:solidFill>
                <a:cs typeface="B Titr" panose="00000700000000000000" pitchFamily="2" charset="-78"/>
              </a:rPr>
              <a:t>بانک مرکزی جمهوری اسلامی</a:t>
            </a:r>
          </a:p>
          <a:p>
            <a:pPr marL="403225" indent="-341313" algn="r" rtl="1" fontAlgn="base">
              <a:spcBef>
                <a:spcPct val="0"/>
              </a:spcBef>
              <a:spcAft>
                <a:spcPct val="0"/>
              </a:spcAft>
              <a:buFont typeface="Wingdings" panose="05000000000000000000" pitchFamily="2" charset="2"/>
              <a:buChar char="Ø"/>
              <a:defRPr/>
            </a:pPr>
            <a:r>
              <a:rPr lang="fa-IR" b="1" dirty="0">
                <a:solidFill>
                  <a:srgbClr val="000000"/>
                </a:solidFill>
                <a:cs typeface="B Titr" panose="00000700000000000000" pitchFamily="2" charset="-78"/>
              </a:rPr>
              <a:t>سازمان حمایت از مصرف کنندگان و تولیدکنندگان</a:t>
            </a:r>
          </a:p>
          <a:p>
            <a:pPr marL="403225" indent="-341313" algn="r" rtl="1" fontAlgn="base">
              <a:spcBef>
                <a:spcPct val="0"/>
              </a:spcBef>
              <a:spcAft>
                <a:spcPct val="0"/>
              </a:spcAft>
              <a:buFont typeface="Wingdings" panose="05000000000000000000" pitchFamily="2" charset="2"/>
              <a:buChar char="Ø"/>
              <a:defRPr/>
            </a:pPr>
            <a:r>
              <a:rPr lang="fa-IR" b="1" dirty="0">
                <a:solidFill>
                  <a:srgbClr val="000000"/>
                </a:solidFill>
                <a:cs typeface="B Titr" panose="00000700000000000000" pitchFamily="2" charset="-78"/>
              </a:rPr>
              <a:t>سازمان تعزیرات حکومتی </a:t>
            </a:r>
          </a:p>
          <a:p>
            <a:pPr marL="403225" indent="-341313" algn="r" rtl="1" fontAlgn="base">
              <a:spcBef>
                <a:spcPct val="0"/>
              </a:spcBef>
              <a:spcAft>
                <a:spcPct val="0"/>
              </a:spcAft>
              <a:buFont typeface="Wingdings" panose="05000000000000000000" pitchFamily="2" charset="2"/>
              <a:buChar char="Ø"/>
              <a:defRPr/>
            </a:pPr>
            <a:r>
              <a:rPr lang="fa-IR" b="1" dirty="0">
                <a:solidFill>
                  <a:srgbClr val="000000"/>
                </a:solidFill>
                <a:cs typeface="B Titr" panose="00000700000000000000" pitchFamily="2" charset="-78"/>
              </a:rPr>
              <a:t>دفاتر ارزیابی عملکرد و رسیدگی به شکایات + حسابرسان داخلی</a:t>
            </a:r>
          </a:p>
          <a:p>
            <a:pPr marL="403225" indent="-341313" algn="r" rtl="1" fontAlgn="base">
              <a:spcBef>
                <a:spcPct val="0"/>
              </a:spcBef>
              <a:spcAft>
                <a:spcPct val="0"/>
              </a:spcAft>
              <a:buFont typeface="Wingdings" panose="05000000000000000000" pitchFamily="2" charset="2"/>
              <a:buChar char="Ø"/>
              <a:defRPr/>
            </a:pPr>
            <a:r>
              <a:rPr lang="fa-IR" b="1" dirty="0">
                <a:solidFill>
                  <a:srgbClr val="000000"/>
                </a:solidFill>
                <a:cs typeface="B Titr" panose="00000700000000000000" pitchFamily="2" charset="-78"/>
              </a:rPr>
              <a:t>ستاد مرکزی مبارزه با قاچاق کالا و ارز</a:t>
            </a:r>
          </a:p>
          <a:p>
            <a:pPr marL="403225" indent="-341313" algn="r" rtl="1" fontAlgn="base">
              <a:spcBef>
                <a:spcPct val="0"/>
              </a:spcBef>
              <a:spcAft>
                <a:spcPct val="0"/>
              </a:spcAft>
              <a:buFont typeface="Wingdings" panose="05000000000000000000" pitchFamily="2" charset="2"/>
              <a:buChar char="Ø"/>
              <a:defRPr/>
            </a:pPr>
            <a:r>
              <a:rPr lang="fa-IR" b="1" dirty="0">
                <a:solidFill>
                  <a:srgbClr val="000000"/>
                </a:solidFill>
                <a:cs typeface="B Titr" panose="00000700000000000000" pitchFamily="2" charset="-78"/>
              </a:rPr>
              <a:t>بازرسی ویژه ریاست جمهوری</a:t>
            </a:r>
          </a:p>
          <a:p>
            <a:pPr marL="403225" indent="-341313" algn="r" rtl="1" fontAlgn="base">
              <a:spcBef>
                <a:spcPct val="0"/>
              </a:spcBef>
              <a:spcAft>
                <a:spcPct val="0"/>
              </a:spcAft>
              <a:buFont typeface="Wingdings" panose="05000000000000000000" pitchFamily="2" charset="2"/>
              <a:buChar char="Ø"/>
              <a:defRPr/>
            </a:pPr>
            <a:r>
              <a:rPr lang="fa-IR" b="1" dirty="0">
                <a:solidFill>
                  <a:srgbClr val="000000"/>
                </a:solidFill>
                <a:cs typeface="B Titr" panose="00000700000000000000" pitchFamily="2" charset="-78"/>
              </a:rPr>
              <a:t>سازمان تنظیم مقررات و ارتباطات رادیویی</a:t>
            </a:r>
          </a:p>
          <a:p>
            <a:pPr marL="403225" indent="-341313" algn="r" rtl="1" fontAlgn="base">
              <a:spcBef>
                <a:spcPct val="0"/>
              </a:spcBef>
              <a:spcAft>
                <a:spcPct val="0"/>
              </a:spcAft>
              <a:buFont typeface="Wingdings" panose="05000000000000000000" pitchFamily="2" charset="2"/>
              <a:buChar char="Ø"/>
              <a:defRPr/>
            </a:pPr>
            <a:r>
              <a:rPr lang="fa-IR" b="1" dirty="0">
                <a:solidFill>
                  <a:srgbClr val="000000"/>
                </a:solidFill>
                <a:cs typeface="B Titr" panose="00000700000000000000" pitchFamily="2" charset="-78"/>
              </a:rPr>
              <a:t>سازمان ملی استاندارد ایران</a:t>
            </a:r>
          </a:p>
          <a:p>
            <a:pPr marL="403225" indent="-341313" algn="r" rtl="1" fontAlgn="base">
              <a:spcBef>
                <a:spcPct val="0"/>
              </a:spcBef>
              <a:spcAft>
                <a:spcPct val="0"/>
              </a:spcAft>
              <a:buFont typeface="Wingdings" panose="05000000000000000000" pitchFamily="2" charset="2"/>
              <a:buChar char="Ø"/>
              <a:defRPr/>
            </a:pPr>
            <a:r>
              <a:rPr lang="fa-IR" b="1" dirty="0">
                <a:solidFill>
                  <a:srgbClr val="000000"/>
                </a:solidFill>
                <a:cs typeface="B Titr" panose="00000700000000000000" pitchFamily="2" charset="-78"/>
              </a:rPr>
              <a:t>دفتر نظارت و اعتباربخشی امور درمان</a:t>
            </a:r>
          </a:p>
          <a:p>
            <a:pPr marL="403225" indent="-341313" algn="r" rtl="1" fontAlgn="base">
              <a:spcBef>
                <a:spcPct val="0"/>
              </a:spcBef>
              <a:spcAft>
                <a:spcPct val="0"/>
              </a:spcAft>
              <a:buFont typeface="Wingdings" panose="05000000000000000000" pitchFamily="2" charset="2"/>
              <a:buChar char="Ø"/>
              <a:defRPr/>
            </a:pPr>
            <a:r>
              <a:rPr lang="fa-IR" b="1" dirty="0">
                <a:solidFill>
                  <a:srgbClr val="000000"/>
                </a:solidFill>
                <a:cs typeface="B Titr" panose="00000700000000000000" pitchFamily="2" charset="-78"/>
              </a:rPr>
              <a:t>هيأت عالي نظارت </a:t>
            </a:r>
            <a:r>
              <a:rPr lang="fa-IR" sz="1400" b="1" dirty="0" smtClean="0">
                <a:solidFill>
                  <a:srgbClr val="000000"/>
                </a:solidFill>
                <a:cs typeface="B Titr" panose="00000700000000000000" pitchFamily="2" charset="-78"/>
              </a:rPr>
              <a:t>(موضوع ماده 22 قانون رسيدگي به تخلفات اداري)</a:t>
            </a:r>
            <a:endParaRPr lang="fa-IR" sz="2000" b="1" dirty="0" smtClean="0">
              <a:solidFill>
                <a:srgbClr val="000000"/>
              </a:solidFill>
              <a:cs typeface="B Titr" panose="00000700000000000000" pitchFamily="2" charset="-78"/>
            </a:endParaRPr>
          </a:p>
          <a:p>
            <a:pPr marL="403225" indent="-341313" algn="r" rtl="1" fontAlgn="base">
              <a:spcBef>
                <a:spcPct val="0"/>
              </a:spcBef>
              <a:spcAft>
                <a:spcPct val="0"/>
              </a:spcAft>
              <a:buFont typeface="Wingdings" panose="05000000000000000000" pitchFamily="2" charset="2"/>
              <a:buChar char="Ø"/>
              <a:defRPr/>
            </a:pPr>
            <a:r>
              <a:rPr lang="fa-IR" b="1" dirty="0">
                <a:solidFill>
                  <a:srgbClr val="000000"/>
                </a:solidFill>
                <a:cs typeface="B Titr" panose="00000700000000000000" pitchFamily="2" charset="-78"/>
              </a:rPr>
              <a:t>مرکز نظام ایمنی هسته ای کشور</a:t>
            </a:r>
          </a:p>
          <a:p>
            <a:pPr marL="403225" indent="-341313" algn="r" rtl="1" fontAlgn="base">
              <a:spcBef>
                <a:spcPct val="0"/>
              </a:spcBef>
              <a:spcAft>
                <a:spcPct val="0"/>
              </a:spcAft>
              <a:buFont typeface="Wingdings" panose="05000000000000000000" pitchFamily="2" charset="2"/>
              <a:buChar char="Ø"/>
              <a:defRPr/>
            </a:pPr>
            <a:r>
              <a:rPr lang="fa-IR" b="1" dirty="0">
                <a:solidFill>
                  <a:srgbClr val="000000"/>
                </a:solidFill>
                <a:cs typeface="B Titr" panose="00000700000000000000" pitchFamily="2" charset="-78"/>
              </a:rPr>
              <a:t>هیأت نظارت بر اجرای قانون اساسی</a:t>
            </a:r>
          </a:p>
          <a:p>
            <a:pPr marL="403225" indent="-341313" algn="r" rtl="1" fontAlgn="base">
              <a:spcBef>
                <a:spcPct val="0"/>
              </a:spcBef>
              <a:spcAft>
                <a:spcPct val="0"/>
              </a:spcAft>
              <a:buFont typeface="Wingdings" panose="05000000000000000000" pitchFamily="2" charset="2"/>
              <a:buChar char="Ø"/>
              <a:defRPr/>
            </a:pPr>
            <a:r>
              <a:rPr lang="fa-IR" b="1" dirty="0">
                <a:solidFill>
                  <a:srgbClr val="000000"/>
                </a:solidFill>
                <a:cs typeface="B Titr" panose="00000700000000000000" pitchFamily="2" charset="-78"/>
              </a:rPr>
              <a:t>هیأت رسیدگی به شکایات قانون برگزاری مناقصات</a:t>
            </a:r>
          </a:p>
          <a:p>
            <a:pPr marL="403225" indent="-341313" algn="r" rtl="1" fontAlgn="base">
              <a:spcBef>
                <a:spcPct val="0"/>
              </a:spcBef>
              <a:spcAft>
                <a:spcPct val="0"/>
              </a:spcAft>
              <a:buFont typeface="Wingdings" panose="05000000000000000000" pitchFamily="2" charset="2"/>
              <a:buChar char="Ø"/>
              <a:defRPr/>
            </a:pPr>
            <a:endParaRPr lang="en-US" sz="2400" b="1" dirty="0">
              <a:solidFill>
                <a:srgbClr val="000000"/>
              </a:solidFill>
              <a:cs typeface="B Titr" panose="00000700000000000000" pitchFamily="2" charset="-78"/>
            </a:endParaRPr>
          </a:p>
        </p:txBody>
      </p:sp>
      <p:sp>
        <p:nvSpPr>
          <p:cNvPr id="43011" name="AutoShape 3"/>
          <p:cNvSpPr>
            <a:spLocks noChangeArrowheads="1"/>
          </p:cNvSpPr>
          <p:nvPr/>
        </p:nvSpPr>
        <p:spPr bwMode="auto">
          <a:xfrm>
            <a:off x="1704108" y="274335"/>
            <a:ext cx="5777347" cy="1291229"/>
          </a:xfrm>
          <a:prstGeom prst="downArrowCallout">
            <a:avLst>
              <a:gd name="adj1" fmla="val 131250"/>
              <a:gd name="adj2" fmla="val 131250"/>
              <a:gd name="adj3" fmla="val 16667"/>
              <a:gd name="adj4" fmla="val 66667"/>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r" fontAlgn="base">
              <a:spcBef>
                <a:spcPct val="0"/>
              </a:spcBef>
              <a:spcAft>
                <a:spcPct val="0"/>
              </a:spcAft>
              <a:defRPr/>
            </a:pPr>
            <a:endParaRPr lang="en-US" sz="4000" b="1">
              <a:solidFill>
                <a:prstClr val="black"/>
              </a:solidFill>
              <a:effectLst>
                <a:outerShdw blurRad="38100" dist="38100" dir="2700000" algn="tl">
                  <a:srgbClr val="000000">
                    <a:alpha val="43137"/>
                  </a:srgbClr>
                </a:outerShdw>
              </a:effectLst>
              <a:latin typeface="Times New Roman" pitchFamily="26" charset="0"/>
              <a:cs typeface="Times New Roman" pitchFamily="26" charset="0"/>
            </a:endParaRPr>
          </a:p>
        </p:txBody>
      </p:sp>
      <p:sp>
        <p:nvSpPr>
          <p:cNvPr id="43012" name="Text Box 4"/>
          <p:cNvSpPr txBox="1">
            <a:spLocks noChangeArrowheads="1"/>
          </p:cNvSpPr>
          <p:nvPr/>
        </p:nvSpPr>
        <p:spPr bwMode="auto">
          <a:xfrm>
            <a:off x="2033794" y="314961"/>
            <a:ext cx="5076825" cy="1138773"/>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fa-IR" sz="3800" b="1" dirty="0">
                <a:solidFill>
                  <a:prstClr val="black"/>
                </a:solidFill>
                <a:latin typeface="Times New Roman" pitchFamily="26" charset="0"/>
                <a:cs typeface="B Titr" pitchFamily="2" charset="-78"/>
              </a:rPr>
              <a:t>نهادهای نظارتی قوه مجریه</a:t>
            </a:r>
            <a:endParaRPr lang="en-US" sz="3800" b="1" dirty="0">
              <a:solidFill>
                <a:prstClr val="black"/>
              </a:solidFill>
              <a:latin typeface="Times New Roman" pitchFamily="26" charset="0"/>
              <a:cs typeface="B Titr" pitchFamily="2" charset="-78"/>
            </a:endParaRPr>
          </a:p>
          <a:p>
            <a:pPr algn="ctr" fontAlgn="base">
              <a:spcBef>
                <a:spcPct val="50000"/>
              </a:spcBef>
              <a:spcAft>
                <a:spcPct val="0"/>
              </a:spcAft>
              <a:defRPr/>
            </a:pPr>
            <a:endParaRPr lang="en-US" sz="2000" b="1" dirty="0">
              <a:solidFill>
                <a:srgbClr val="000000"/>
              </a:solidFill>
              <a:cs typeface="B Titr" panose="00000700000000000000" pitchFamily="2" charset="-78"/>
            </a:endParaRPr>
          </a:p>
        </p:txBody>
      </p:sp>
    </p:spTree>
    <p:extLst>
      <p:ext uri="{BB962C8B-B14F-4D97-AF65-F5344CB8AC3E}">
        <p14:creationId xmlns="" xmlns:p14="http://schemas.microsoft.com/office/powerpoint/2010/main" val="1084294005"/>
      </p:ext>
    </p:extLst>
  </p:cSld>
  <p:clrMapOvr>
    <a:masterClrMapping/>
  </p:clrMapOvr>
  <mc:AlternateContent xmlns:mc="http://schemas.openxmlformats.org/markup-compatibility/2006">
    <mc:Choice xmlns="" xmlns:p14="http://schemas.microsoft.com/office/powerpoint/2010/main" Requires="p14">
      <p:transition spd="slow" p14:dur="1200">
        <p14:prism di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3011"/>
                                        </p:tgtEl>
                                        <p:attrNameLst>
                                          <p:attrName>style.visibility</p:attrName>
                                        </p:attrNameLst>
                                      </p:cBhvr>
                                      <p:to>
                                        <p:strVal val="visible"/>
                                      </p:to>
                                    </p:set>
                                    <p:animEffect transition="in" filter="fade">
                                      <p:cBhvr>
                                        <p:cTn id="7" dur="2000"/>
                                        <p:tgtEl>
                                          <p:spTgt spid="43011"/>
                                        </p:tgtEl>
                                      </p:cBhvr>
                                    </p:animEffect>
                                    <p:anim calcmode="lin" valueType="num">
                                      <p:cBhvr>
                                        <p:cTn id="8" dur="2000" fill="hold"/>
                                        <p:tgtEl>
                                          <p:spTgt spid="43011"/>
                                        </p:tgtEl>
                                        <p:attrNameLst>
                                          <p:attrName>ppt_x</p:attrName>
                                        </p:attrNameLst>
                                      </p:cBhvr>
                                      <p:tavLst>
                                        <p:tav tm="0">
                                          <p:val>
                                            <p:strVal val="#ppt_x"/>
                                          </p:val>
                                        </p:tav>
                                        <p:tav tm="100000">
                                          <p:val>
                                            <p:strVal val="#ppt_x"/>
                                          </p:val>
                                        </p:tav>
                                      </p:tavLst>
                                    </p:anim>
                                    <p:anim calcmode="lin" valueType="num">
                                      <p:cBhvr>
                                        <p:cTn id="9" dur="2000" fill="hold"/>
                                        <p:tgtEl>
                                          <p:spTgt spid="43011"/>
                                        </p:tgtEl>
                                        <p:attrNameLst>
                                          <p:attrName>ppt_y</p:attrName>
                                        </p:attrNameLst>
                                      </p:cBhvr>
                                      <p:tavLst>
                                        <p:tav tm="0">
                                          <p:val>
                                            <p:strVal val="#ppt_y-.1"/>
                                          </p:val>
                                        </p:tav>
                                        <p:tav tm="100000">
                                          <p:val>
                                            <p:strVal val="#ppt_y"/>
                                          </p:val>
                                        </p:tav>
                                      </p:tavLst>
                                    </p:anim>
                                  </p:childTnLst>
                                </p:cTn>
                              </p:par>
                              <p:par>
                                <p:cTn id="10" presetID="14" presetClass="entr" presetSubtype="5" fill="hold" grpId="0" nodeType="withEffect">
                                  <p:stCondLst>
                                    <p:cond delay="0"/>
                                  </p:stCondLst>
                                  <p:childTnLst>
                                    <p:set>
                                      <p:cBhvr>
                                        <p:cTn id="11" dur="1" fill="hold">
                                          <p:stCondLst>
                                            <p:cond delay="0"/>
                                          </p:stCondLst>
                                        </p:cTn>
                                        <p:tgtEl>
                                          <p:spTgt spid="43012"/>
                                        </p:tgtEl>
                                        <p:attrNameLst>
                                          <p:attrName>style.visibility</p:attrName>
                                        </p:attrNameLst>
                                      </p:cBhvr>
                                      <p:to>
                                        <p:strVal val="visible"/>
                                      </p:to>
                                    </p:set>
                                    <p:animEffect transition="in" filter="randombar(vertical)">
                                      <p:cBhvr>
                                        <p:cTn id="12" dur="2000"/>
                                        <p:tgtEl>
                                          <p:spTgt spid="43012"/>
                                        </p:tgtEl>
                                      </p:cBhvr>
                                    </p:animEffect>
                                  </p:childTnLst>
                                </p:cTn>
                              </p:par>
                            </p:childTnLst>
                          </p:cTn>
                        </p:par>
                        <p:par>
                          <p:cTn id="13" fill="hold">
                            <p:stCondLst>
                              <p:cond delay="2000"/>
                            </p:stCondLst>
                            <p:childTnLst>
                              <p:par>
                                <p:cTn id="14" presetID="1" presetClass="entr" presetSubtype="0" fill="hold" grpId="0" nodeType="afterEffect">
                                  <p:stCondLst>
                                    <p:cond delay="0"/>
                                  </p:stCondLst>
                                  <p:iterate type="lt">
                                    <p:tmAbs val="75"/>
                                  </p:iterate>
                                  <p:childTnLst>
                                    <p:set>
                                      <p:cBhvr>
                                        <p:cTn id="15" dur="1" fill="hold">
                                          <p:stCondLst>
                                            <p:cond delay="74"/>
                                          </p:stCondLst>
                                        </p:cTn>
                                        <p:tgtEl>
                                          <p:spTgt spid="430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animBg="1"/>
      <p:bldP spid="43011" grpId="0" animBg="1"/>
      <p:bldP spid="43012"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74000">
              <a:schemeClr val="accent1">
                <a:lumMod val="5000"/>
                <a:lumOff val="95000"/>
              </a:schemeClr>
            </a:gs>
            <a:gs pos="58000">
              <a:schemeClr val="bg1"/>
            </a:gs>
            <a:gs pos="100000">
              <a:schemeClr val="accent1">
                <a:lumMod val="30000"/>
                <a:lumOff val="7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533952" y="1926987"/>
            <a:ext cx="8229600" cy="4389438"/>
          </a:xfrm>
        </p:spPr>
        <p:txBody>
          <a:bodyPr>
            <a:normAutofit/>
          </a:bodyPr>
          <a:lstStyle/>
          <a:p>
            <a:pPr rtl="1">
              <a:buFont typeface="Wingdings 2" panose="05020102010507070707" pitchFamily="18" charset="2"/>
              <a:buNone/>
            </a:pPr>
            <a:r>
              <a:rPr lang="ar-SA" altLang="en-US" sz="1800" dirty="0" smtClean="0">
                <a:ea typeface="Majalla UI"/>
              </a:rPr>
              <a:t> </a:t>
            </a:r>
            <a:endParaRPr lang="en-US" altLang="en-US" sz="1800" dirty="0" smtClean="0"/>
          </a:p>
          <a:p>
            <a:pPr algn="just" rtl="1">
              <a:lnSpc>
                <a:spcPct val="150000"/>
              </a:lnSpc>
            </a:pPr>
            <a:r>
              <a:rPr lang="fa-IR" altLang="en-US" dirty="0">
                <a:cs typeface="B Nazanin" panose="00000400000000000000" pitchFamily="2" charset="-78"/>
              </a:rPr>
              <a:t> </a:t>
            </a:r>
            <a:r>
              <a:rPr lang="ar-SA" altLang="en-US" sz="2800" b="1" dirty="0">
                <a:cs typeface="B Nazanin" panose="00000400000000000000" pitchFamily="2" charset="-78"/>
              </a:rPr>
              <a:t>به منظور کسب و پرورش اطلاعات امنيتي و اطلاعات خارجي و حفاظت اطلاعات و ضدجاسوسي و به دست آوردن آگاهي‌هاي لازم از وضعيت دشمنان داخلي و خارجي جهت </a:t>
            </a:r>
            <a:r>
              <a:rPr lang="ar-SA" altLang="en-US" sz="2800" b="1" dirty="0">
                <a:solidFill>
                  <a:srgbClr val="C00000"/>
                </a:solidFill>
                <a:cs typeface="B Nazanin" panose="00000400000000000000" pitchFamily="2" charset="-78"/>
              </a:rPr>
              <a:t>پيش‌گيري و مقابله</a:t>
            </a:r>
            <a:r>
              <a:rPr lang="ar-SA" altLang="en-US" sz="2800" b="1" dirty="0">
                <a:cs typeface="B Nazanin" panose="00000400000000000000" pitchFamily="2" charset="-78"/>
              </a:rPr>
              <a:t> با توطئه‌هاي آنان عليه انقلاب اسلامي، کشور و نظام جمهوري اسلامي ايران، وزارت اطلاعات جمهوري اسلامي ايران تشکيل مي‌گردد</a:t>
            </a:r>
            <a:r>
              <a:rPr lang="en-US" altLang="en-US" sz="2800" b="1" dirty="0">
                <a:cs typeface="B Nazanin" panose="00000400000000000000" pitchFamily="2" charset="-78"/>
              </a:rPr>
              <a:t>.</a:t>
            </a:r>
          </a:p>
          <a:p>
            <a:pPr algn="ctr" rtl="1"/>
            <a:endParaRPr lang="fa-IR" altLang="en-US" sz="1800" dirty="0" smtClean="0">
              <a:ea typeface="Majalla UI"/>
            </a:endParaRPr>
          </a:p>
        </p:txBody>
      </p:sp>
      <p:pic>
        <p:nvPicPr>
          <p:cNvPr id="61443" name="Picture 5" descr="نتیجه تصویری برای وزارت اطلاعات"/>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764415" y="432658"/>
            <a:ext cx="3455988" cy="1943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30450905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1" fill="hold">
                                          <p:stCondLst>
                                            <p:cond delay="0"/>
                                          </p:stCondLst>
                                        </p:cTn>
                                        <p:tgtEl>
                                          <p:spTgt spid="61443"/>
                                        </p:tgtEl>
                                        <p:attrNameLst>
                                          <p:attrName>style.visibility</p:attrName>
                                        </p:attrNameLst>
                                      </p:cBhvr>
                                      <p:to>
                                        <p:strVal val="visible"/>
                                      </p:to>
                                    </p:set>
                                    <p:animEffect transition="in" filter="plus(in)">
                                      <p:cBhvr>
                                        <p:cTn id="7" dur="2000"/>
                                        <p:tgtEl>
                                          <p:spTgt spid="61443"/>
                                        </p:tgtEl>
                                      </p:cBhvr>
                                    </p:animEffect>
                                  </p:childTnLst>
                                </p:cTn>
                              </p:par>
                            </p:childTnLst>
                          </p:cTn>
                        </p:par>
                        <p:par>
                          <p:cTn id="8" fill="hold">
                            <p:stCondLst>
                              <p:cond delay="2000"/>
                            </p:stCondLst>
                            <p:childTnLst>
                              <p:par>
                                <p:cTn id="9" presetID="1" presetClass="entr" presetSubtype="0" fill="hold" grpId="0" nodeType="afterEffect">
                                  <p:stCondLst>
                                    <p:cond delay="0"/>
                                  </p:stCondLst>
                                  <p:iterate type="lt">
                                    <p:tmAbs val="75"/>
                                  </p:iterate>
                                  <p:childTnLst>
                                    <p:set>
                                      <p:cBhvr>
                                        <p:cTn id="10" dur="1" fill="hold">
                                          <p:stCondLst>
                                            <p:cond delay="74"/>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74000">
              <a:schemeClr val="accent1">
                <a:lumMod val="5000"/>
                <a:lumOff val="95000"/>
              </a:schemeClr>
            </a:gs>
            <a:gs pos="58000">
              <a:schemeClr val="bg1"/>
            </a:gs>
            <a:gs pos="100000">
              <a:schemeClr val="accent1">
                <a:lumMod val="30000"/>
                <a:lumOff val="7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768350"/>
            <a:ext cx="8229600" cy="927100"/>
          </a:xfrm>
        </p:spPr>
        <p:txBody>
          <a:bodyPr/>
          <a:lstStyle/>
          <a:p>
            <a:pPr algn="ctr" rtl="1"/>
            <a:r>
              <a:rPr lang="fa-IR" altLang="en-US" sz="3600" dirty="0">
                <a:solidFill>
                  <a:srgbClr val="0070C0"/>
                </a:solidFill>
                <a:cs typeface="B Titr" panose="00000700000000000000" pitchFamily="2" charset="-78"/>
              </a:rPr>
              <a:t>ذی حساب – قانون محاسبات عمومی</a:t>
            </a:r>
          </a:p>
        </p:txBody>
      </p:sp>
      <p:sp>
        <p:nvSpPr>
          <p:cNvPr id="5" name="Content Placeholder 4"/>
          <p:cNvSpPr>
            <a:spLocks noGrp="1"/>
          </p:cNvSpPr>
          <p:nvPr>
            <p:ph idx="1"/>
          </p:nvPr>
        </p:nvSpPr>
        <p:spPr>
          <a:xfrm>
            <a:off x="504825" y="1695450"/>
            <a:ext cx="8229600" cy="4389438"/>
          </a:xfrm>
        </p:spPr>
        <p:txBody>
          <a:bodyPr/>
          <a:lstStyle/>
          <a:p>
            <a:pPr rtl="1">
              <a:buFont typeface="Wingdings 2" panose="05020102010507070707" pitchFamily="18" charset="2"/>
              <a:buNone/>
            </a:pPr>
            <a:r>
              <a:rPr lang="ar-SA" altLang="en-US" dirty="0" smtClean="0">
                <a:ea typeface="Majalla UI"/>
              </a:rPr>
              <a:t> </a:t>
            </a:r>
            <a:endParaRPr lang="en-US" altLang="en-US" dirty="0" smtClean="0"/>
          </a:p>
          <a:p>
            <a:pPr algn="just" rtl="1"/>
            <a:r>
              <a:rPr lang="fa-IR" altLang="en-US" sz="2000" b="1" dirty="0">
                <a:solidFill>
                  <a:srgbClr val="0070C0"/>
                </a:solidFill>
                <a:cs typeface="B Nazanin" panose="00000400000000000000" pitchFamily="2" charset="-78"/>
              </a:rPr>
              <a:t> ذي‌حساب </a:t>
            </a:r>
            <a:r>
              <a:rPr lang="fa-IR" altLang="en-US" sz="2000" b="1" dirty="0">
                <a:cs typeface="B Nazanin" panose="00000400000000000000" pitchFamily="2" charset="-78"/>
              </a:rPr>
              <a:t>مأموري است كه به‌موجب حكم وزارت امور اقتصادي و دارایي از بين مستخدمين رسمي واجد صلاحيت به منظور اعمال </a:t>
            </a:r>
            <a:r>
              <a:rPr lang="fa-IR" altLang="en-US" sz="2000" b="1" dirty="0">
                <a:solidFill>
                  <a:srgbClr val="FF0000"/>
                </a:solidFill>
                <a:cs typeface="B Nazanin" panose="00000400000000000000" pitchFamily="2" charset="-78"/>
              </a:rPr>
              <a:t>نظارت</a:t>
            </a:r>
            <a:r>
              <a:rPr lang="fa-IR" altLang="en-US" sz="2000" b="1" dirty="0">
                <a:cs typeface="B Nazanin" panose="00000400000000000000" pitchFamily="2" charset="-78"/>
              </a:rPr>
              <a:t> و تأمين هماهنگي لازم در اجراي مقررات مالي و محاسباتي در وزارتخانه‌ها و مؤسسات و شركتهاي دولتي و دستگاههاي اجرایي محلي </a:t>
            </a:r>
            <a:r>
              <a:rPr lang="fa-IR" altLang="en-US" sz="2000" b="1" dirty="0" smtClean="0">
                <a:cs typeface="B Nazanin" panose="00000400000000000000" pitchFamily="2" charset="-78"/>
              </a:rPr>
              <a:t>و مؤسسات </a:t>
            </a:r>
            <a:r>
              <a:rPr lang="fa-IR" altLang="en-US" sz="2000" b="1" dirty="0">
                <a:cs typeface="B Nazanin" panose="00000400000000000000" pitchFamily="2" charset="-78"/>
              </a:rPr>
              <a:t>و نهادهاي عمومي غير دواتي به اين سمت منصوب ميشود و انجام ساير وظايف مشروحه زير را </a:t>
            </a:r>
            <a:r>
              <a:rPr lang="fa-IR" altLang="en-US" sz="2000" b="1" dirty="0" smtClean="0">
                <a:cs typeface="B Nazanin" panose="00000400000000000000" pitchFamily="2" charset="-78"/>
              </a:rPr>
              <a:t>بر عهده </a:t>
            </a:r>
            <a:r>
              <a:rPr lang="fa-IR" altLang="en-US" sz="2000" b="1" dirty="0">
                <a:cs typeface="B Nazanin" panose="00000400000000000000" pitchFamily="2" charset="-78"/>
              </a:rPr>
              <a:t>خواهد داشت :</a:t>
            </a:r>
          </a:p>
          <a:p>
            <a:pPr algn="just" rtl="1"/>
            <a:r>
              <a:rPr lang="fa-IR" altLang="en-US" sz="2000" b="1" dirty="0">
                <a:cs typeface="B Nazanin" panose="00000400000000000000" pitchFamily="2" charset="-78"/>
              </a:rPr>
              <a:t>1- </a:t>
            </a:r>
            <a:r>
              <a:rPr lang="fa-IR" altLang="en-US" sz="2000" b="1" dirty="0">
                <a:solidFill>
                  <a:srgbClr val="FF0000"/>
                </a:solidFill>
                <a:cs typeface="B Nazanin" panose="00000400000000000000" pitchFamily="2" charset="-78"/>
              </a:rPr>
              <a:t>نظارت</a:t>
            </a:r>
            <a:r>
              <a:rPr lang="fa-IR" altLang="en-US" sz="2000" b="1" dirty="0">
                <a:cs typeface="B Nazanin" panose="00000400000000000000" pitchFamily="2" charset="-78"/>
              </a:rPr>
              <a:t> بر امور مالي و محاسباتي و نگاهداري و تنظيم حسابها بر طبق قانون و ضوابط و مقررات مربوط و صحت و سلامت آنها .</a:t>
            </a:r>
          </a:p>
          <a:p>
            <a:pPr algn="just" rtl="1"/>
            <a:r>
              <a:rPr lang="fa-IR" altLang="en-US" sz="2000" b="1" dirty="0">
                <a:cs typeface="B Nazanin" panose="00000400000000000000" pitchFamily="2" charset="-78"/>
              </a:rPr>
              <a:t>2- </a:t>
            </a:r>
            <a:r>
              <a:rPr lang="fa-IR" altLang="en-US" sz="2000" b="1" dirty="0">
                <a:solidFill>
                  <a:srgbClr val="FF0000"/>
                </a:solidFill>
                <a:cs typeface="B Nazanin" panose="00000400000000000000" pitchFamily="2" charset="-78"/>
              </a:rPr>
              <a:t>نظارت</a:t>
            </a:r>
            <a:r>
              <a:rPr lang="fa-IR" altLang="en-US" sz="2000" b="1" dirty="0">
                <a:cs typeface="B Nazanin" panose="00000400000000000000" pitchFamily="2" charset="-78"/>
              </a:rPr>
              <a:t> بر حفظ اسناد و دفاتر مالي .</a:t>
            </a:r>
          </a:p>
          <a:p>
            <a:pPr algn="just" rtl="1"/>
            <a:r>
              <a:rPr lang="fa-IR" altLang="en-US" sz="2000" b="1" dirty="0">
                <a:cs typeface="B Nazanin" panose="00000400000000000000" pitchFamily="2" charset="-78"/>
              </a:rPr>
              <a:t>3- نگاهداري و تحويل و تحول وجوه و نقدينه ها و سپرده ها و اوراق بهادار .</a:t>
            </a:r>
          </a:p>
          <a:p>
            <a:pPr algn="just" rtl="1"/>
            <a:r>
              <a:rPr lang="fa-IR" altLang="en-US" sz="2000" b="1" dirty="0">
                <a:cs typeface="B Nazanin" panose="00000400000000000000" pitchFamily="2" charset="-78"/>
              </a:rPr>
              <a:t>4- نگاهداري حساب اموال دولتي و </a:t>
            </a:r>
            <a:r>
              <a:rPr lang="fa-IR" altLang="en-US" b="1" dirty="0">
                <a:solidFill>
                  <a:srgbClr val="FF0000"/>
                </a:solidFill>
                <a:cs typeface="B Nazanin" panose="00000400000000000000" pitchFamily="2" charset="-78"/>
              </a:rPr>
              <a:t>نظارت</a:t>
            </a:r>
            <a:r>
              <a:rPr lang="fa-IR" altLang="en-US" sz="2000" b="1" dirty="0">
                <a:cs typeface="B Nazanin" panose="00000400000000000000" pitchFamily="2" charset="-78"/>
              </a:rPr>
              <a:t> بر اموال مذكور .</a:t>
            </a:r>
            <a:endParaRPr lang="fa-IR" altLang="en-US" dirty="0" smtClean="0">
              <a:ea typeface="Majalla UI"/>
            </a:endParaRPr>
          </a:p>
        </p:txBody>
      </p:sp>
      <p:pic>
        <p:nvPicPr>
          <p:cNvPr id="63492" name="Picture 4" descr="C:\Users\955\Desktop\inوزdex.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885079" y="0"/>
            <a:ext cx="1657350" cy="1098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18782738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63492"/>
                                        </p:tgtEl>
                                        <p:attrNameLst>
                                          <p:attrName>style.visibility</p:attrName>
                                        </p:attrNameLst>
                                      </p:cBhvr>
                                      <p:to>
                                        <p:strVal val="visible"/>
                                      </p:to>
                                    </p:set>
                                    <p:animEffect transition="in" filter="plus(in)">
                                      <p:cBhvr>
                                        <p:cTn id="7" dur="2000"/>
                                        <p:tgtEl>
                                          <p:spTgt spid="63492"/>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2000" fill="hold"/>
                                        <p:tgtEl>
                                          <p:spTgt spid="4"/>
                                        </p:tgtEl>
                                        <p:attrNameLst>
                                          <p:attrName>ppt_w</p:attrName>
                                        </p:attrNameLst>
                                      </p:cBhvr>
                                      <p:tavLst>
                                        <p:tav tm="0">
                                          <p:val>
                                            <p:fltVal val="0"/>
                                          </p:val>
                                        </p:tav>
                                        <p:tav tm="100000">
                                          <p:val>
                                            <p:strVal val="#ppt_w"/>
                                          </p:val>
                                        </p:tav>
                                      </p:tavLst>
                                    </p:anim>
                                    <p:anim calcmode="lin" valueType="num">
                                      <p:cBhvr>
                                        <p:cTn id="11" dur="2000" fill="hold"/>
                                        <p:tgtEl>
                                          <p:spTgt spid="4"/>
                                        </p:tgtEl>
                                        <p:attrNameLst>
                                          <p:attrName>ppt_h</p:attrName>
                                        </p:attrNameLst>
                                      </p:cBhvr>
                                      <p:tavLst>
                                        <p:tav tm="0">
                                          <p:val>
                                            <p:fltVal val="0"/>
                                          </p:val>
                                        </p:tav>
                                        <p:tav tm="100000">
                                          <p:val>
                                            <p:strVal val="#ppt_h"/>
                                          </p:val>
                                        </p:tav>
                                      </p:tavLst>
                                    </p:anim>
                                    <p:animEffect transition="in" filter="fade">
                                      <p:cBhvr>
                                        <p:cTn id="12" dur="2000"/>
                                        <p:tgtEl>
                                          <p:spTgt spid="4"/>
                                        </p:tgtEl>
                                      </p:cBhvr>
                                    </p:animEffect>
                                  </p:childTnLst>
                                </p:cTn>
                              </p:par>
                            </p:childTnLst>
                          </p:cTn>
                        </p:par>
                        <p:par>
                          <p:cTn id="13" fill="hold">
                            <p:stCondLst>
                              <p:cond delay="2000"/>
                            </p:stCondLst>
                            <p:childTnLst>
                              <p:par>
                                <p:cTn id="14" presetID="1" presetClass="entr" presetSubtype="0" fill="hold" grpId="0" nodeType="afterEffect">
                                  <p:stCondLst>
                                    <p:cond delay="0"/>
                                  </p:stCondLst>
                                  <p:iterate type="lt">
                                    <p:tmAbs val="75"/>
                                  </p:iterate>
                                  <p:childTnLst>
                                    <p:set>
                                      <p:cBhvr>
                                        <p:cTn id="15" dur="1" fill="hold">
                                          <p:stCondLst>
                                            <p:cond delay="74"/>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74000">
              <a:schemeClr val="accent1">
                <a:lumMod val="5000"/>
                <a:lumOff val="95000"/>
              </a:schemeClr>
            </a:gs>
            <a:gs pos="58000">
              <a:schemeClr val="bg1"/>
            </a:gs>
            <a:gs pos="100000">
              <a:schemeClr val="accent1">
                <a:lumMod val="30000"/>
                <a:lumOff val="7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695074" y="352264"/>
            <a:ext cx="5712838" cy="1143000"/>
          </a:xfrm>
        </p:spPr>
        <p:txBody>
          <a:bodyPr/>
          <a:lstStyle/>
          <a:p>
            <a:pPr algn="ctr" rtl="1"/>
            <a:r>
              <a:rPr lang="fa-IR" altLang="en-US" sz="3600" dirty="0" smtClean="0">
                <a:solidFill>
                  <a:srgbClr val="0070C0"/>
                </a:solidFill>
                <a:cs typeface="B Titr" panose="00000700000000000000" pitchFamily="2" charset="-78"/>
              </a:rPr>
              <a:t>سازمان </a:t>
            </a:r>
            <a:r>
              <a:rPr lang="fa-IR" altLang="en-US" sz="3600" dirty="0">
                <a:solidFill>
                  <a:srgbClr val="0070C0"/>
                </a:solidFill>
                <a:cs typeface="B Titr" panose="00000700000000000000" pitchFamily="2" charset="-78"/>
              </a:rPr>
              <a:t>حسابرسی</a:t>
            </a:r>
          </a:p>
        </p:txBody>
      </p:sp>
      <p:sp>
        <p:nvSpPr>
          <p:cNvPr id="5" name="Content Placeholder 4"/>
          <p:cNvSpPr>
            <a:spLocks noGrp="1"/>
          </p:cNvSpPr>
          <p:nvPr>
            <p:ph idx="1"/>
          </p:nvPr>
        </p:nvSpPr>
        <p:spPr>
          <a:xfrm>
            <a:off x="630668" y="1814325"/>
            <a:ext cx="7991312" cy="4115097"/>
          </a:xfrm>
        </p:spPr>
        <p:txBody>
          <a:bodyPr>
            <a:noAutofit/>
          </a:bodyPr>
          <a:lstStyle/>
          <a:p>
            <a:pPr algn="just" rtl="1"/>
            <a:r>
              <a:rPr lang="fa-IR" altLang="en-US" sz="2400" b="1" dirty="0">
                <a:cs typeface="B Nazanin" panose="00000400000000000000" pitchFamily="2" charset="-78"/>
              </a:rPr>
              <a:t> </a:t>
            </a:r>
            <a:r>
              <a:rPr lang="ar-SA" altLang="en-US" sz="2400" b="1" dirty="0">
                <a:cs typeface="B Nazanin" panose="00000400000000000000" pitchFamily="2" charset="-78"/>
              </a:rPr>
              <a:t>انجام وظايف </a:t>
            </a:r>
            <a:r>
              <a:rPr lang="ar-SA" altLang="en-US" sz="2400" b="1" dirty="0">
                <a:solidFill>
                  <a:srgbClr val="FF0000"/>
                </a:solidFill>
                <a:cs typeface="B Nazanin" panose="00000400000000000000" pitchFamily="2" charset="-78"/>
              </a:rPr>
              <a:t>بازرس قانوني و امور حسابرسي </a:t>
            </a:r>
            <a:r>
              <a:rPr lang="ar-SA" altLang="en-US" sz="2400" b="1" dirty="0">
                <a:cs typeface="B Nazanin" panose="00000400000000000000" pitchFamily="2" charset="-78"/>
              </a:rPr>
              <a:t>کليه </a:t>
            </a:r>
            <a:r>
              <a:rPr lang="ar-SA" altLang="en-US" sz="2400" b="1" dirty="0" smtClean="0">
                <a:cs typeface="B Nazanin" panose="00000400000000000000" pitchFamily="2" charset="-78"/>
              </a:rPr>
              <a:t>دستگاهها</a:t>
            </a:r>
            <a:r>
              <a:rPr lang="fa-IR" altLang="en-US" sz="2400" b="1" dirty="0" smtClean="0">
                <a:cs typeface="B Nazanin" panose="00000400000000000000" pitchFamily="2" charset="-78"/>
              </a:rPr>
              <a:t>ی</a:t>
            </a:r>
            <a:r>
              <a:rPr lang="ar-SA" altLang="en-US" sz="2400" b="1" dirty="0" smtClean="0">
                <a:cs typeface="B Nazanin" panose="00000400000000000000" pitchFamily="2" charset="-78"/>
              </a:rPr>
              <a:t>ي </a:t>
            </a:r>
            <a:r>
              <a:rPr lang="ar-SA" altLang="en-US" sz="2400" b="1" dirty="0">
                <a:cs typeface="B Nazanin" panose="00000400000000000000" pitchFamily="2" charset="-78"/>
              </a:rPr>
              <a:t>که بر طبق اصول 44 و 45 قانون اساسي که مالکيت عمومي بر آنها مترتب مي‌باشد از قبيل بانکها و مؤسسات و شرکتهاي بيمه و همچنين شرکتهاي دولتي و مؤسسات و سازمانهاي انتقاعي دولتي، مراکز تهيه و توزيع وابسته به وزارت بازرگاني، بنياد مستضعفان و بنياد شهيد و ساير نهادهاي انقلاب اسلامي و مؤسسات و شرکتهاي تحت پوشش آنها و شركتها و كارخانجات و مؤسساتي كه صرف نظر از چگونگي، مالكيت سرمايه آنها </a:t>
            </a:r>
            <a:r>
              <a:rPr lang="ar-SA" altLang="en-US" sz="2400" b="1" dirty="0" smtClean="0">
                <a:cs typeface="B Nazanin" panose="00000400000000000000" pitchFamily="2" charset="-78"/>
              </a:rPr>
              <a:t>ب</a:t>
            </a:r>
            <a:r>
              <a:rPr lang="fa-IR" altLang="en-US" sz="2400" b="1" dirty="0" smtClean="0">
                <a:cs typeface="B Nazanin" panose="00000400000000000000" pitchFamily="2" charset="-78"/>
              </a:rPr>
              <a:t>ه </a:t>
            </a:r>
            <a:r>
              <a:rPr lang="ar-SA" altLang="en-US" sz="2400" b="1" dirty="0" smtClean="0">
                <a:cs typeface="B Nazanin" panose="00000400000000000000" pitchFamily="2" charset="-78"/>
              </a:rPr>
              <a:t>موجب </a:t>
            </a:r>
            <a:r>
              <a:rPr lang="ar-SA" altLang="en-US" sz="2400" b="1" dirty="0">
                <a:cs typeface="B Nazanin" panose="00000400000000000000" pitchFamily="2" charset="-78"/>
              </a:rPr>
              <a:t>قوانين و مقررات مربوط توسط مديريت منتخب دولت و يا تحت پوشش دستگاههاي </a:t>
            </a:r>
            <a:r>
              <a:rPr lang="ar-SA" altLang="en-US" sz="2400" b="1" dirty="0" smtClean="0">
                <a:cs typeface="B Nazanin" panose="00000400000000000000" pitchFamily="2" charset="-78"/>
              </a:rPr>
              <a:t>اجرا</a:t>
            </a:r>
            <a:r>
              <a:rPr lang="fa-IR" altLang="en-US" sz="2400" b="1" dirty="0" smtClean="0">
                <a:cs typeface="B Nazanin" panose="00000400000000000000" pitchFamily="2" charset="-78"/>
              </a:rPr>
              <a:t>ی</a:t>
            </a:r>
            <a:r>
              <a:rPr lang="ar-SA" altLang="en-US" sz="2400" b="1" dirty="0" smtClean="0">
                <a:cs typeface="B Nazanin" panose="00000400000000000000" pitchFamily="2" charset="-78"/>
              </a:rPr>
              <a:t>ي </a:t>
            </a:r>
            <a:r>
              <a:rPr lang="ar-SA" altLang="en-US" sz="2400" b="1" dirty="0">
                <a:cs typeface="B Nazanin" panose="00000400000000000000" pitchFamily="2" charset="-78"/>
              </a:rPr>
              <a:t>اداره مي‌شوند و ساير دستگاههاي عمومي که طبق اساسنامه و مقررات مورد عمل مکلف به تعيين بازرس قانوني و انجام </a:t>
            </a:r>
            <a:r>
              <a:rPr lang="ar-SA" altLang="en-US" sz="2400" b="1" dirty="0" smtClean="0">
                <a:cs typeface="B Nazanin" panose="00000400000000000000" pitchFamily="2" charset="-78"/>
              </a:rPr>
              <a:t>حسابرسي</a:t>
            </a:r>
            <a:r>
              <a:rPr lang="fa-IR" altLang="en-US" sz="2400" b="1" dirty="0" smtClean="0">
                <a:cs typeface="B Nazanin" panose="00000400000000000000" pitchFamily="2" charset="-78"/>
              </a:rPr>
              <a:t> و</a:t>
            </a:r>
            <a:r>
              <a:rPr lang="ar-SA" altLang="en-US" sz="2400" b="1" dirty="0" smtClean="0">
                <a:cs typeface="B Nazanin" panose="00000400000000000000" pitchFamily="2" charset="-78"/>
              </a:rPr>
              <a:t> </a:t>
            </a:r>
            <a:r>
              <a:rPr lang="ar-SA" altLang="en-US" sz="2400" b="1" dirty="0">
                <a:cs typeface="B Nazanin" panose="00000400000000000000" pitchFamily="2" charset="-78"/>
              </a:rPr>
              <a:t>شرکتها، مؤسسات و</a:t>
            </a:r>
            <a:r>
              <a:rPr lang="fa-IR" altLang="en-US" sz="2400" b="1" dirty="0">
                <a:cs typeface="B Nazanin" panose="00000400000000000000" pitchFamily="2" charset="-78"/>
              </a:rPr>
              <a:t> </a:t>
            </a:r>
            <a:r>
              <a:rPr lang="ar-SA" altLang="en-US" sz="2400" b="1" dirty="0">
                <a:cs typeface="B Nazanin" panose="00000400000000000000" pitchFamily="2" charset="-78"/>
              </a:rPr>
              <a:t>دستگاهها</a:t>
            </a:r>
            <a:r>
              <a:rPr lang="fa-IR" altLang="en-US" sz="2400" b="1" dirty="0">
                <a:cs typeface="B Nazanin" panose="00000400000000000000" pitchFamily="2" charset="-78"/>
              </a:rPr>
              <a:t>یی </a:t>
            </a:r>
            <a:r>
              <a:rPr lang="ar-SA" altLang="en-US" sz="2400" b="1" dirty="0">
                <a:cs typeface="B Nazanin" panose="00000400000000000000" pitchFamily="2" charset="-78"/>
              </a:rPr>
              <a:t>که در مجموع بيش از 50% سرمايه آنها ب</a:t>
            </a:r>
            <a:r>
              <a:rPr lang="fa-IR" altLang="en-US" sz="2400" b="1" dirty="0">
                <a:cs typeface="B Nazanin" panose="00000400000000000000" pitchFamily="2" charset="-78"/>
              </a:rPr>
              <a:t>ه </a:t>
            </a:r>
            <a:r>
              <a:rPr lang="ar-SA" altLang="en-US" sz="2400" b="1" dirty="0">
                <a:cs typeface="B Nazanin" panose="00000400000000000000" pitchFamily="2" charset="-78"/>
              </a:rPr>
              <a:t>طور مستقيم و يا غيرمستقيم متعلق به دستگاههاي </a:t>
            </a:r>
            <a:r>
              <a:rPr lang="fa-IR" altLang="en-US" sz="2400" b="1" dirty="0" smtClean="0">
                <a:cs typeface="B Nazanin" panose="00000400000000000000" pitchFamily="2" charset="-78"/>
              </a:rPr>
              <a:t>ف</a:t>
            </a:r>
            <a:r>
              <a:rPr lang="ar-SA" altLang="en-US" sz="2400" b="1" dirty="0" smtClean="0">
                <a:cs typeface="B Nazanin" panose="00000400000000000000" pitchFamily="2" charset="-78"/>
              </a:rPr>
              <a:t>وق</a:t>
            </a:r>
            <a:r>
              <a:rPr lang="fa-IR" altLang="en-US" sz="2400" b="1" dirty="0" smtClean="0">
                <a:cs typeface="B Nazanin" panose="00000400000000000000" pitchFamily="2" charset="-78"/>
              </a:rPr>
              <a:t> </a:t>
            </a:r>
            <a:r>
              <a:rPr lang="ar-SA" altLang="en-US" sz="2400" b="1" dirty="0" smtClean="0">
                <a:cs typeface="B Nazanin" panose="00000400000000000000" pitchFamily="2" charset="-78"/>
              </a:rPr>
              <a:t>مي‌باشند.</a:t>
            </a:r>
            <a:endParaRPr lang="en-US" altLang="en-US" sz="2400" b="1" dirty="0">
              <a:cs typeface="B Nazanin" panose="00000400000000000000" pitchFamily="2" charset="-78"/>
            </a:endParaRPr>
          </a:p>
        </p:txBody>
      </p:sp>
      <p:pic>
        <p:nvPicPr>
          <p:cNvPr id="65540" name="Picture 4" descr="C:\Users\955\Desktop\indeغعx.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088195" y="446707"/>
            <a:ext cx="1600200" cy="1208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7776576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par>
                                <p:cTn id="10" presetID="13" presetClass="entr" presetSubtype="16" fill="hold" nodeType="withEffect">
                                  <p:stCondLst>
                                    <p:cond delay="0"/>
                                  </p:stCondLst>
                                  <p:childTnLst>
                                    <p:set>
                                      <p:cBhvr>
                                        <p:cTn id="11" dur="1" fill="hold">
                                          <p:stCondLst>
                                            <p:cond delay="0"/>
                                          </p:stCondLst>
                                        </p:cTn>
                                        <p:tgtEl>
                                          <p:spTgt spid="65540"/>
                                        </p:tgtEl>
                                        <p:attrNameLst>
                                          <p:attrName>style.visibility</p:attrName>
                                        </p:attrNameLst>
                                      </p:cBhvr>
                                      <p:to>
                                        <p:strVal val="visible"/>
                                      </p:to>
                                    </p:set>
                                    <p:animEffect transition="in" filter="plus(in)">
                                      <p:cBhvr>
                                        <p:cTn id="12" dur="2000"/>
                                        <p:tgtEl>
                                          <p:spTgt spid="65540"/>
                                        </p:tgtEl>
                                      </p:cBhvr>
                                    </p:animEffect>
                                  </p:childTnLst>
                                </p:cTn>
                              </p:par>
                            </p:childTnLst>
                          </p:cTn>
                        </p:par>
                        <p:par>
                          <p:cTn id="13" fill="hold">
                            <p:stCondLst>
                              <p:cond delay="2000"/>
                            </p:stCondLst>
                            <p:childTnLst>
                              <p:par>
                                <p:cTn id="14" presetID="1" presetClass="entr" presetSubtype="0" fill="hold" grpId="0" nodeType="afterEffect">
                                  <p:stCondLst>
                                    <p:cond delay="0"/>
                                  </p:stCondLst>
                                  <p:iterate type="lt">
                                    <p:tmAbs val="75"/>
                                  </p:iterate>
                                  <p:childTnLst>
                                    <p:set>
                                      <p:cBhvr>
                                        <p:cTn id="15" dur="1" fill="hold">
                                          <p:stCondLst>
                                            <p:cond delay="74"/>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74000">
              <a:schemeClr val="accent1">
                <a:lumMod val="5000"/>
                <a:lumOff val="95000"/>
              </a:schemeClr>
            </a:gs>
            <a:gs pos="58000">
              <a:schemeClr val="bg1"/>
            </a:gs>
            <a:gs pos="100000">
              <a:schemeClr val="accent1">
                <a:lumMod val="30000"/>
                <a:lumOff val="7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67586" name="Title 1"/>
          <p:cNvSpPr>
            <a:spLocks noGrp="1"/>
          </p:cNvSpPr>
          <p:nvPr>
            <p:ph type="title"/>
          </p:nvPr>
        </p:nvSpPr>
        <p:spPr>
          <a:xfrm>
            <a:off x="158347" y="474097"/>
            <a:ext cx="8229600" cy="1143000"/>
          </a:xfrm>
        </p:spPr>
        <p:txBody>
          <a:bodyPr/>
          <a:lstStyle/>
          <a:p>
            <a:pPr algn="r">
              <a:tabLst>
                <a:tab pos="2003425" algn="l"/>
              </a:tabLst>
            </a:pPr>
            <a:r>
              <a:rPr lang="fa-IR" altLang="en-US" sz="4800" dirty="0">
                <a:solidFill>
                  <a:srgbClr val="0070C0"/>
                </a:solidFill>
                <a:cs typeface="B Titr" panose="00000700000000000000" pitchFamily="2" charset="-78"/>
              </a:rPr>
              <a:t>بانک مرکزی ج.ا.ایران</a:t>
            </a:r>
            <a:endParaRPr lang="fa-IR" altLang="en-US" sz="4800" dirty="0">
              <a:solidFill>
                <a:srgbClr val="0070C0"/>
              </a:solidFill>
            </a:endParaRPr>
          </a:p>
        </p:txBody>
      </p:sp>
      <p:sp>
        <p:nvSpPr>
          <p:cNvPr id="67587" name="Content Placeholder 2"/>
          <p:cNvSpPr>
            <a:spLocks noGrp="1"/>
          </p:cNvSpPr>
          <p:nvPr>
            <p:ph idx="1"/>
          </p:nvPr>
        </p:nvSpPr>
        <p:spPr>
          <a:xfrm>
            <a:off x="539750" y="1617097"/>
            <a:ext cx="8229600" cy="3527425"/>
          </a:xfrm>
        </p:spPr>
        <p:txBody>
          <a:bodyPr>
            <a:noAutofit/>
          </a:bodyPr>
          <a:lstStyle/>
          <a:p>
            <a:pPr algn="just" rtl="1">
              <a:buFont typeface="Wingdings 2" panose="05020102010507070707" pitchFamily="18" charset="2"/>
              <a:buNone/>
            </a:pPr>
            <a:r>
              <a:rPr lang="fa-IR" altLang="en-US" sz="2800" dirty="0" smtClean="0">
                <a:ea typeface="Majalla UI"/>
              </a:rPr>
              <a:t/>
            </a:r>
            <a:br>
              <a:rPr lang="fa-IR" altLang="en-US" sz="2800" dirty="0" smtClean="0">
                <a:ea typeface="Majalla UI"/>
              </a:rPr>
            </a:br>
            <a:r>
              <a:rPr lang="fa-IR" altLang="en-US" sz="2800" dirty="0" smtClean="0">
                <a:ea typeface="Majalla UI"/>
              </a:rPr>
              <a:t/>
            </a:r>
            <a:br>
              <a:rPr lang="fa-IR" altLang="en-US" sz="2800" dirty="0" smtClean="0">
                <a:ea typeface="Majalla UI"/>
              </a:rPr>
            </a:br>
            <a:r>
              <a:rPr lang="fa-IR" altLang="en-US" sz="2800" b="1" dirty="0">
                <a:cs typeface="B Nazanin" panose="00000400000000000000" pitchFamily="2" charset="-78"/>
              </a:rPr>
              <a:t> -</a:t>
            </a:r>
            <a:r>
              <a:rPr lang="fa-IR" altLang="en-US" sz="2800" b="1" dirty="0">
                <a:solidFill>
                  <a:srgbClr val="C00000"/>
                </a:solidFill>
                <a:cs typeface="B Nazanin" panose="00000400000000000000" pitchFamily="2" charset="-78"/>
              </a:rPr>
              <a:t> نظارت </a:t>
            </a:r>
            <a:r>
              <a:rPr lang="fa-IR" altLang="en-US" sz="2800" b="1" dirty="0">
                <a:cs typeface="B Nazanin" panose="00000400000000000000" pitchFamily="2" charset="-78"/>
              </a:rPr>
              <a:t>بر بانک ها و مؤسسات اعتباری، طبق مقررات این قانون.</a:t>
            </a:r>
            <a:br>
              <a:rPr lang="fa-IR" altLang="en-US" sz="2800" b="1" dirty="0">
                <a:cs typeface="B Nazanin" panose="00000400000000000000" pitchFamily="2" charset="-78"/>
              </a:rPr>
            </a:br>
            <a:r>
              <a:rPr lang="fa-IR" altLang="en-US" sz="2800" b="1" dirty="0">
                <a:cs typeface="B Nazanin" panose="00000400000000000000" pitchFamily="2" charset="-78"/>
              </a:rPr>
              <a:t> - تنظیم مقررات مربوط به معاملات ارزی و تعهد یا تضمین پرداخت های ارزی با تصویب شورای پول و اعتبار و همچنین نظارت بر معاملات‌ ارزی</a:t>
            </a:r>
            <a:r>
              <a:rPr lang="fa-IR" altLang="en-US" sz="2800" b="1" dirty="0" smtClean="0">
                <a:cs typeface="B Nazanin" panose="00000400000000000000" pitchFamily="2" charset="-78"/>
              </a:rPr>
              <a:t>.</a:t>
            </a:r>
          </a:p>
          <a:p>
            <a:pPr algn="just" rtl="1">
              <a:buFont typeface="Wingdings 2" panose="05020102010507070707" pitchFamily="18" charset="2"/>
              <a:buNone/>
            </a:pPr>
            <a:r>
              <a:rPr lang="fa-IR" altLang="en-US" sz="2800" b="1" dirty="0" smtClean="0">
                <a:cs typeface="B Nazanin" panose="00000400000000000000" pitchFamily="2" charset="-78"/>
              </a:rPr>
              <a:t> </a:t>
            </a:r>
            <a:r>
              <a:rPr lang="fa-IR" altLang="en-US" sz="2800" b="1" dirty="0">
                <a:cs typeface="B Nazanin" panose="00000400000000000000" pitchFamily="2" charset="-78"/>
              </a:rPr>
              <a:t>-</a:t>
            </a:r>
            <a:r>
              <a:rPr lang="fa-IR" altLang="en-US" sz="2800" b="1" dirty="0">
                <a:solidFill>
                  <a:srgbClr val="C00000"/>
                </a:solidFill>
                <a:cs typeface="B Nazanin" panose="00000400000000000000" pitchFamily="2" charset="-78"/>
              </a:rPr>
              <a:t> نظارت </a:t>
            </a:r>
            <a:r>
              <a:rPr lang="fa-IR" altLang="en-US" sz="2800" b="1" dirty="0">
                <a:cs typeface="B Nazanin" panose="00000400000000000000" pitchFamily="2" charset="-78"/>
              </a:rPr>
              <a:t>بر معاملات طلا و تنظیم مقررات مربوط به این معاملات با تصویب هیئت وزیران</a:t>
            </a:r>
            <a:r>
              <a:rPr lang="fa-IR" altLang="en-US" sz="2800" b="1" dirty="0" smtClean="0">
                <a:cs typeface="B Nazanin" panose="00000400000000000000" pitchFamily="2" charset="-78"/>
              </a:rPr>
              <a:t>.</a:t>
            </a:r>
          </a:p>
          <a:p>
            <a:pPr algn="just" rtl="1">
              <a:buFont typeface="Wingdings 2" panose="05020102010507070707" pitchFamily="18" charset="2"/>
              <a:buNone/>
            </a:pPr>
            <a:r>
              <a:rPr lang="fa-IR" altLang="en-US" sz="2800" b="1" dirty="0" smtClean="0">
                <a:cs typeface="B Nazanin" panose="00000400000000000000" pitchFamily="2" charset="-78"/>
              </a:rPr>
              <a:t> </a:t>
            </a:r>
            <a:r>
              <a:rPr lang="fa-IR" altLang="en-US" sz="2800" b="1" dirty="0">
                <a:cs typeface="B Nazanin" panose="00000400000000000000" pitchFamily="2" charset="-78"/>
              </a:rPr>
              <a:t>- </a:t>
            </a:r>
            <a:r>
              <a:rPr lang="fa-IR" altLang="en-US" sz="2800" b="1" dirty="0">
                <a:solidFill>
                  <a:srgbClr val="C00000"/>
                </a:solidFill>
                <a:cs typeface="B Nazanin" panose="00000400000000000000" pitchFamily="2" charset="-78"/>
              </a:rPr>
              <a:t>نظارت</a:t>
            </a:r>
            <a:r>
              <a:rPr lang="fa-IR" altLang="en-US" sz="2800" b="1" dirty="0">
                <a:cs typeface="B Nazanin" panose="00000400000000000000" pitchFamily="2" charset="-78"/>
              </a:rPr>
              <a:t> بر صدور و ورود پول رایج ایران و تنظیم مقررات مربوط به آن با تصویب شورای پول و اعتبار </a:t>
            </a:r>
          </a:p>
        </p:txBody>
      </p:sp>
      <p:pic>
        <p:nvPicPr>
          <p:cNvPr id="67588" name="Picture 2" descr="C:\Users\955\Desktop\indمکex.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9750" y="240735"/>
            <a:ext cx="2295525" cy="1990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83587023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67588"/>
                                        </p:tgtEl>
                                        <p:attrNameLst>
                                          <p:attrName>style.visibility</p:attrName>
                                        </p:attrNameLst>
                                      </p:cBhvr>
                                      <p:to>
                                        <p:strVal val="visible"/>
                                      </p:to>
                                    </p:set>
                                    <p:animEffect transition="in" filter="plus(in)">
                                      <p:cBhvr>
                                        <p:cTn id="7" dur="2000"/>
                                        <p:tgtEl>
                                          <p:spTgt spid="67588"/>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67586"/>
                                        </p:tgtEl>
                                        <p:attrNameLst>
                                          <p:attrName>style.visibility</p:attrName>
                                        </p:attrNameLst>
                                      </p:cBhvr>
                                      <p:to>
                                        <p:strVal val="visible"/>
                                      </p:to>
                                    </p:set>
                                    <p:anim calcmode="lin" valueType="num">
                                      <p:cBhvr>
                                        <p:cTn id="10" dur="2000" fill="hold"/>
                                        <p:tgtEl>
                                          <p:spTgt spid="67586"/>
                                        </p:tgtEl>
                                        <p:attrNameLst>
                                          <p:attrName>ppt_w</p:attrName>
                                        </p:attrNameLst>
                                      </p:cBhvr>
                                      <p:tavLst>
                                        <p:tav tm="0">
                                          <p:val>
                                            <p:fltVal val="0"/>
                                          </p:val>
                                        </p:tav>
                                        <p:tav tm="100000">
                                          <p:val>
                                            <p:strVal val="#ppt_w"/>
                                          </p:val>
                                        </p:tav>
                                      </p:tavLst>
                                    </p:anim>
                                    <p:anim calcmode="lin" valueType="num">
                                      <p:cBhvr>
                                        <p:cTn id="11" dur="2000" fill="hold"/>
                                        <p:tgtEl>
                                          <p:spTgt spid="67586"/>
                                        </p:tgtEl>
                                        <p:attrNameLst>
                                          <p:attrName>ppt_h</p:attrName>
                                        </p:attrNameLst>
                                      </p:cBhvr>
                                      <p:tavLst>
                                        <p:tav tm="0">
                                          <p:val>
                                            <p:fltVal val="0"/>
                                          </p:val>
                                        </p:tav>
                                        <p:tav tm="100000">
                                          <p:val>
                                            <p:strVal val="#ppt_h"/>
                                          </p:val>
                                        </p:tav>
                                      </p:tavLst>
                                    </p:anim>
                                    <p:animEffect transition="in" filter="fade">
                                      <p:cBhvr>
                                        <p:cTn id="12" dur="2000"/>
                                        <p:tgtEl>
                                          <p:spTgt spid="67586"/>
                                        </p:tgtEl>
                                      </p:cBhvr>
                                    </p:animEffect>
                                  </p:childTnLst>
                                </p:cTn>
                              </p:par>
                            </p:childTnLst>
                          </p:cTn>
                        </p:par>
                        <p:par>
                          <p:cTn id="13" fill="hold">
                            <p:stCondLst>
                              <p:cond delay="2000"/>
                            </p:stCondLst>
                            <p:childTnLst>
                              <p:par>
                                <p:cTn id="14" presetID="1" presetClass="entr" presetSubtype="0" fill="hold" grpId="0" nodeType="afterEffect">
                                  <p:stCondLst>
                                    <p:cond delay="0"/>
                                  </p:stCondLst>
                                  <p:iterate type="lt">
                                    <p:tmAbs val="75"/>
                                  </p:iterate>
                                  <p:childTnLst>
                                    <p:set>
                                      <p:cBhvr>
                                        <p:cTn id="15" dur="1" fill="hold">
                                          <p:stCondLst>
                                            <p:cond delay="74"/>
                                          </p:stCondLst>
                                        </p:cTn>
                                        <p:tgtEl>
                                          <p:spTgt spid="675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p:bldP spid="6758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74000">
              <a:schemeClr val="accent1">
                <a:lumMod val="5000"/>
                <a:lumOff val="95000"/>
              </a:schemeClr>
            </a:gs>
            <a:gs pos="58000">
              <a:schemeClr val="bg1"/>
            </a:gs>
            <a:gs pos="100000">
              <a:schemeClr val="accent1">
                <a:lumMod val="30000"/>
                <a:lumOff val="7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68611" name="Content Placeholder 2"/>
          <p:cNvSpPr>
            <a:spLocks noGrp="1"/>
          </p:cNvSpPr>
          <p:nvPr>
            <p:ph idx="1"/>
          </p:nvPr>
        </p:nvSpPr>
        <p:spPr>
          <a:xfrm>
            <a:off x="457200" y="2605461"/>
            <a:ext cx="8229600" cy="2232025"/>
          </a:xfrm>
        </p:spPr>
        <p:txBody>
          <a:bodyPr>
            <a:normAutofit/>
          </a:bodyPr>
          <a:lstStyle/>
          <a:p>
            <a:pPr algn="ctr" rtl="1">
              <a:buFont typeface="Wingdings 2" panose="05020102010507070707" pitchFamily="18" charset="2"/>
              <a:buNone/>
            </a:pPr>
            <a:r>
              <a:rPr lang="fa-IR" altLang="en-US" sz="3600" dirty="0">
                <a:cs typeface="B Titr" panose="00000700000000000000" pitchFamily="2" charset="-78"/>
              </a:rPr>
              <a:t/>
            </a:r>
            <a:br>
              <a:rPr lang="fa-IR" altLang="en-US" sz="3600" dirty="0">
                <a:cs typeface="B Titr" panose="00000700000000000000" pitchFamily="2" charset="-78"/>
              </a:rPr>
            </a:br>
            <a:r>
              <a:rPr lang="fa-IR" altLang="en-US" sz="3600" dirty="0">
                <a:cs typeface="B Titr" panose="00000700000000000000" pitchFamily="2" charset="-78"/>
              </a:rPr>
              <a:t/>
            </a:r>
            <a:br>
              <a:rPr lang="fa-IR" altLang="en-US" sz="3600" dirty="0">
                <a:cs typeface="B Titr" panose="00000700000000000000" pitchFamily="2" charset="-78"/>
              </a:rPr>
            </a:br>
            <a:r>
              <a:rPr lang="fa-IR" altLang="en-US" sz="3200" b="1" dirty="0">
                <a:cs typeface="B Titr" panose="00000700000000000000" pitchFamily="2" charset="-78"/>
              </a:rPr>
              <a:t> </a:t>
            </a:r>
            <a:r>
              <a:rPr lang="fa-IR" altLang="en-US" sz="3200" dirty="0">
                <a:solidFill>
                  <a:srgbClr val="C00000"/>
                </a:solidFill>
                <a:cs typeface="B Titr" panose="00000700000000000000" pitchFamily="2" charset="-78"/>
              </a:rPr>
              <a:t>نظارت مستمر</a:t>
            </a:r>
            <a:r>
              <a:rPr lang="fa-IR" altLang="en-US" sz="3200" dirty="0">
                <a:cs typeface="B Titr" panose="00000700000000000000" pitchFamily="2" charset="-78"/>
              </a:rPr>
              <a:t> بر اجراى برنامه‌ها و پيشرفت سالانه آنها</a:t>
            </a:r>
            <a:endParaRPr lang="fa-IR" altLang="en-US" sz="3200" b="1" dirty="0">
              <a:cs typeface="B Titr" panose="00000700000000000000" pitchFamily="2" charset="-78"/>
            </a:endParaRPr>
          </a:p>
        </p:txBody>
      </p:sp>
      <p:pic>
        <p:nvPicPr>
          <p:cNvPr id="68612" name="Picture 4" descr="نتیجه تصویری برای سازمان برنامه"/>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53070"/>
          <a:stretch/>
        </p:blipFill>
        <p:spPr bwMode="auto">
          <a:xfrm>
            <a:off x="3289306" y="1626055"/>
            <a:ext cx="2565388" cy="14329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4" descr="نتیجه تصویری برای سازمان برنامه"/>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b="45156"/>
          <a:stretch/>
        </p:blipFill>
        <p:spPr bwMode="auto">
          <a:xfrm>
            <a:off x="3746876" y="541115"/>
            <a:ext cx="1650247" cy="10771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87211356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8612"/>
                                        </p:tgtEl>
                                        <p:attrNameLst>
                                          <p:attrName>style.visibility</p:attrName>
                                        </p:attrNameLst>
                                      </p:cBhvr>
                                      <p:to>
                                        <p:strVal val="visible"/>
                                      </p:to>
                                    </p:set>
                                    <p:anim calcmode="lin" valueType="num">
                                      <p:cBhvr>
                                        <p:cTn id="7" dur="2000" fill="hold"/>
                                        <p:tgtEl>
                                          <p:spTgt spid="68612"/>
                                        </p:tgtEl>
                                        <p:attrNameLst>
                                          <p:attrName>ppt_w</p:attrName>
                                        </p:attrNameLst>
                                      </p:cBhvr>
                                      <p:tavLst>
                                        <p:tav tm="0">
                                          <p:val>
                                            <p:fltVal val="0"/>
                                          </p:val>
                                        </p:tav>
                                        <p:tav tm="100000">
                                          <p:val>
                                            <p:strVal val="#ppt_w"/>
                                          </p:val>
                                        </p:tav>
                                      </p:tavLst>
                                    </p:anim>
                                    <p:anim calcmode="lin" valueType="num">
                                      <p:cBhvr>
                                        <p:cTn id="8" dur="2000" fill="hold"/>
                                        <p:tgtEl>
                                          <p:spTgt spid="68612"/>
                                        </p:tgtEl>
                                        <p:attrNameLst>
                                          <p:attrName>ppt_h</p:attrName>
                                        </p:attrNameLst>
                                      </p:cBhvr>
                                      <p:tavLst>
                                        <p:tav tm="0">
                                          <p:val>
                                            <p:fltVal val="0"/>
                                          </p:val>
                                        </p:tav>
                                        <p:tav tm="100000">
                                          <p:val>
                                            <p:strVal val="#ppt_h"/>
                                          </p:val>
                                        </p:tav>
                                      </p:tavLst>
                                    </p:anim>
                                    <p:animEffect transition="in" filter="fade">
                                      <p:cBhvr>
                                        <p:cTn id="9" dur="2000"/>
                                        <p:tgtEl>
                                          <p:spTgt spid="68612"/>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2000" fill="hold"/>
                                        <p:tgtEl>
                                          <p:spTgt spid="4"/>
                                        </p:tgtEl>
                                        <p:attrNameLst>
                                          <p:attrName>ppt_w</p:attrName>
                                        </p:attrNameLst>
                                      </p:cBhvr>
                                      <p:tavLst>
                                        <p:tav tm="0">
                                          <p:val>
                                            <p:fltVal val="0"/>
                                          </p:val>
                                        </p:tav>
                                        <p:tav tm="100000">
                                          <p:val>
                                            <p:strVal val="#ppt_w"/>
                                          </p:val>
                                        </p:tav>
                                      </p:tavLst>
                                    </p:anim>
                                    <p:anim calcmode="lin" valueType="num">
                                      <p:cBhvr>
                                        <p:cTn id="13" dur="2000" fill="hold"/>
                                        <p:tgtEl>
                                          <p:spTgt spid="4"/>
                                        </p:tgtEl>
                                        <p:attrNameLst>
                                          <p:attrName>ppt_h</p:attrName>
                                        </p:attrNameLst>
                                      </p:cBhvr>
                                      <p:tavLst>
                                        <p:tav tm="0">
                                          <p:val>
                                            <p:fltVal val="0"/>
                                          </p:val>
                                        </p:tav>
                                        <p:tav tm="100000">
                                          <p:val>
                                            <p:strVal val="#ppt_h"/>
                                          </p:val>
                                        </p:tav>
                                      </p:tavLst>
                                    </p:anim>
                                    <p:animEffect transition="in" filter="fade">
                                      <p:cBhvr>
                                        <p:cTn id="14" dur="2000"/>
                                        <p:tgtEl>
                                          <p:spTgt spid="4"/>
                                        </p:tgtEl>
                                      </p:cBhvr>
                                    </p:animEffect>
                                  </p:childTnLst>
                                </p:cTn>
                              </p:par>
                            </p:childTnLst>
                          </p:cTn>
                        </p:par>
                        <p:par>
                          <p:cTn id="15" fill="hold">
                            <p:stCondLst>
                              <p:cond delay="2000"/>
                            </p:stCondLst>
                            <p:childTnLst>
                              <p:par>
                                <p:cTn id="16" presetID="1" presetClass="entr" presetSubtype="0" fill="hold" grpId="0" nodeType="afterEffect">
                                  <p:stCondLst>
                                    <p:cond delay="0"/>
                                  </p:stCondLst>
                                  <p:iterate type="lt">
                                    <p:tmAbs val="75"/>
                                  </p:iterate>
                                  <p:childTnLst>
                                    <p:set>
                                      <p:cBhvr>
                                        <p:cTn id="17" dur="1" fill="hold">
                                          <p:stCondLst>
                                            <p:cond delay="74"/>
                                          </p:stCondLst>
                                        </p:cTn>
                                        <p:tgtEl>
                                          <p:spTgt spid="686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8"/>
            <a:ext cx="8229600" cy="1143000"/>
          </a:xfrm>
        </p:spPr>
        <p:txBody>
          <a:bodyPr rtlCol="0">
            <a:normAutofit/>
          </a:bodyPr>
          <a:lstStyle/>
          <a:p>
            <a:pPr algn="ctr" rtl="1" eaLnBrk="1" fontAlgn="auto" hangingPunct="1">
              <a:spcAft>
                <a:spcPts val="0"/>
              </a:spcAft>
              <a:defRPr/>
            </a:pPr>
            <a:r>
              <a:rPr lang="fa-IR" dirty="0" smtClean="0">
                <a:solidFill>
                  <a:srgbClr val="002060"/>
                </a:solidFill>
                <a:effectLst>
                  <a:outerShdw blurRad="38100" dist="38100" dir="2700000" algn="tl">
                    <a:srgbClr val="000000">
                      <a:alpha val="43137"/>
                    </a:srgbClr>
                  </a:outerShdw>
                </a:effectLst>
                <a:cs typeface="B Titr" pitchFamily="2" charset="-78"/>
              </a:rPr>
              <a:t>   </a:t>
            </a:r>
            <a:r>
              <a:rPr lang="fa-IR" sz="4000" dirty="0">
                <a:solidFill>
                  <a:srgbClr val="002060"/>
                </a:solidFill>
                <a:effectLst>
                  <a:outerShdw blurRad="38100" dist="38100" dir="2700000" algn="tl">
                    <a:srgbClr val="000000">
                      <a:alpha val="43137"/>
                    </a:srgbClr>
                  </a:outerShdw>
                </a:effectLst>
                <a:cs typeface="B Titr" pitchFamily="2" charset="-78"/>
              </a:rPr>
              <a:t>مروری بر مفهوم نظارت</a:t>
            </a:r>
            <a:endParaRPr lang="en-US" dirty="0" smtClean="0">
              <a:solidFill>
                <a:srgbClr val="002060"/>
              </a:solidFill>
              <a:effectLst>
                <a:outerShdw blurRad="38100" dist="38100" dir="2700000" algn="tl">
                  <a:srgbClr val="000000">
                    <a:alpha val="43137"/>
                  </a:srgbClr>
                </a:outerShdw>
              </a:effectLst>
              <a:cs typeface="B Titr" pitchFamily="2" charset="-78"/>
            </a:endParaRPr>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142529821"/>
              </p:ext>
            </p:extLst>
          </p:nvPr>
        </p:nvGraphicFramePr>
        <p:xfrm>
          <a:off x="788946" y="1822976"/>
          <a:ext cx="7416824"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2538221459"/>
      </p:ext>
    </p:extLst>
  </p:cSld>
  <p:clrMapOvr>
    <a:masterClrMapping/>
  </p:clrMapOvr>
  <mc:AlternateContent xmlns:mc="http://schemas.openxmlformats.org/markup-compatibility/2006">
    <mc:Choice xmlns=""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74000">
              <a:schemeClr val="accent1">
                <a:lumMod val="5000"/>
                <a:lumOff val="95000"/>
              </a:schemeClr>
            </a:gs>
            <a:gs pos="58000">
              <a:schemeClr val="bg1"/>
            </a:gs>
            <a:gs pos="100000">
              <a:schemeClr val="accent1">
                <a:lumMod val="30000"/>
                <a:lumOff val="7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95288" y="620714"/>
            <a:ext cx="8229600" cy="795337"/>
          </a:xfrm>
        </p:spPr>
        <p:txBody>
          <a:bodyPr>
            <a:normAutofit/>
          </a:bodyPr>
          <a:lstStyle/>
          <a:p>
            <a:pPr algn="r" rtl="1"/>
            <a:r>
              <a:rPr lang="ar-SA" altLang="en-US" sz="2800" dirty="0" smtClean="0">
                <a:solidFill>
                  <a:srgbClr val="0070C0"/>
                </a:solidFill>
                <a:cs typeface="B Titr" panose="00000700000000000000" pitchFamily="2" charset="-78"/>
              </a:rPr>
              <a:t>سازمان </a:t>
            </a:r>
            <a:r>
              <a:rPr lang="fa-IR" altLang="en-US" sz="2800" dirty="0" smtClean="0">
                <a:solidFill>
                  <a:srgbClr val="0070C0"/>
                </a:solidFill>
                <a:cs typeface="B Titr" panose="00000700000000000000" pitchFamily="2" charset="-78"/>
              </a:rPr>
              <a:t>حمایت از مصرف کنندگان و تولیدکنندگان</a:t>
            </a:r>
            <a:endParaRPr lang="fa-IR" altLang="en-US" sz="2800" dirty="0">
              <a:solidFill>
                <a:srgbClr val="0070C0"/>
              </a:solidFill>
              <a:cs typeface="B Titr" panose="00000700000000000000" pitchFamily="2" charset="-78"/>
            </a:endParaRPr>
          </a:p>
        </p:txBody>
      </p:sp>
      <p:sp>
        <p:nvSpPr>
          <p:cNvPr id="5" name="Content Placeholder 4"/>
          <p:cNvSpPr>
            <a:spLocks noGrp="1"/>
          </p:cNvSpPr>
          <p:nvPr>
            <p:ph idx="1"/>
          </p:nvPr>
        </p:nvSpPr>
        <p:spPr>
          <a:xfrm>
            <a:off x="873456" y="1811474"/>
            <a:ext cx="7397087" cy="4389437"/>
          </a:xfrm>
        </p:spPr>
        <p:txBody>
          <a:bodyPr>
            <a:noAutofit/>
          </a:bodyPr>
          <a:lstStyle/>
          <a:p>
            <a:pPr algn="just" rtl="1">
              <a:lnSpc>
                <a:spcPct val="120000"/>
              </a:lnSpc>
              <a:buFont typeface="Arial" panose="020B0604020202020204" pitchFamily="34" charset="0"/>
              <a:buChar char="•"/>
              <a:defRPr/>
            </a:pPr>
            <a:r>
              <a:rPr lang="fa-IR" altLang="en-US" sz="2200" b="1" dirty="0" smtClean="0">
                <a:cs typeface="B Nazanin" panose="00000400000000000000" pitchFamily="2" charset="-78"/>
              </a:rPr>
              <a:t>ح</a:t>
            </a:r>
            <a:r>
              <a:rPr lang="ar-SA" altLang="en-US" sz="2200" b="1" dirty="0">
                <a:cs typeface="B Nazanin" panose="00000400000000000000" pitchFamily="2" charset="-78"/>
              </a:rPr>
              <a:t>مايت از مصرف كنندگان در قبال نوسانات نامتناسب قيمتهاي داخلي و خارجي و </a:t>
            </a:r>
            <a:r>
              <a:rPr lang="ar-SA" altLang="en-US" sz="2200" b="1" dirty="0">
                <a:solidFill>
                  <a:srgbClr val="C00000"/>
                </a:solidFill>
                <a:cs typeface="B Nazanin" panose="00000400000000000000" pitchFamily="2" charset="-78"/>
              </a:rPr>
              <a:t>كنترل</a:t>
            </a:r>
            <a:r>
              <a:rPr lang="ar-SA" altLang="en-US" sz="2200" b="1" dirty="0">
                <a:cs typeface="B Nazanin" panose="00000400000000000000" pitchFamily="2" charset="-78"/>
              </a:rPr>
              <a:t> آنها</a:t>
            </a:r>
            <a:r>
              <a:rPr lang="en-US" altLang="en-US" sz="2200" b="1" dirty="0">
                <a:cs typeface="B Nazanin" panose="00000400000000000000" pitchFamily="2" charset="-78"/>
              </a:rPr>
              <a:t>.</a:t>
            </a:r>
            <a:endParaRPr lang="fa-IR" altLang="en-US" sz="2200" b="1" dirty="0">
              <a:cs typeface="B Nazanin" panose="00000400000000000000" pitchFamily="2" charset="-78"/>
            </a:endParaRPr>
          </a:p>
          <a:p>
            <a:pPr algn="just" rtl="1">
              <a:lnSpc>
                <a:spcPct val="120000"/>
              </a:lnSpc>
              <a:buFont typeface="Arial" panose="020B0604020202020204" pitchFamily="34" charset="0"/>
              <a:buChar char="•"/>
              <a:defRPr/>
            </a:pPr>
            <a:r>
              <a:rPr lang="fa-IR" altLang="en-US" sz="2200" b="1" dirty="0">
                <a:cs typeface="B Nazanin" panose="00000400000000000000" pitchFamily="2" charset="-78"/>
              </a:rPr>
              <a:t>بررس</a:t>
            </a:r>
            <a:r>
              <a:rPr lang="ar-SA" altLang="en-US" sz="2200" b="1" dirty="0">
                <a:cs typeface="B Nazanin" panose="00000400000000000000" pitchFamily="2" charset="-78"/>
              </a:rPr>
              <a:t>ي و تعيين و تعديل و </a:t>
            </a:r>
            <a:r>
              <a:rPr lang="ar-SA" altLang="en-US" sz="2200" b="1" dirty="0">
                <a:solidFill>
                  <a:srgbClr val="C00000"/>
                </a:solidFill>
                <a:cs typeface="B Nazanin" panose="00000400000000000000" pitchFamily="2" charset="-78"/>
              </a:rPr>
              <a:t>كنترل</a:t>
            </a:r>
            <a:r>
              <a:rPr lang="ar-SA" altLang="en-US" sz="2200" b="1" dirty="0">
                <a:cs typeface="B Nazanin" panose="00000400000000000000" pitchFamily="2" charset="-78"/>
              </a:rPr>
              <a:t> قيمت انواع خدمات و محصولات توليدي اعم از كشاورزي صنعتي و معدني و همچنين بررسي‌هاي لازمه در جهت </a:t>
            </a:r>
            <a:r>
              <a:rPr lang="ar-SA" altLang="en-US" sz="2200" b="1" dirty="0">
                <a:solidFill>
                  <a:srgbClr val="C00000"/>
                </a:solidFill>
                <a:cs typeface="B Nazanin" panose="00000400000000000000" pitchFamily="2" charset="-78"/>
              </a:rPr>
              <a:t>كنترل</a:t>
            </a:r>
            <a:r>
              <a:rPr lang="ar-SA" altLang="en-US" sz="2200" b="1" dirty="0">
                <a:cs typeface="B Nazanin" panose="00000400000000000000" pitchFamily="2" charset="-78"/>
              </a:rPr>
              <a:t> قيمت كالاهاي </a:t>
            </a:r>
            <a:r>
              <a:rPr lang="ar-SA" altLang="en-US" sz="2200" b="1" dirty="0" smtClean="0">
                <a:cs typeface="B Nazanin" panose="00000400000000000000" pitchFamily="2" charset="-78"/>
              </a:rPr>
              <a:t>وارداتي</a:t>
            </a:r>
            <a:r>
              <a:rPr lang="fa-IR" altLang="en-US" sz="2200" b="1" dirty="0" smtClean="0">
                <a:cs typeface="B Nazanin" panose="00000400000000000000" pitchFamily="2" charset="-78"/>
              </a:rPr>
              <a:t>.</a:t>
            </a:r>
            <a:endParaRPr lang="fa-IR" altLang="en-US" sz="2200" b="1" dirty="0">
              <a:cs typeface="B Nazanin" panose="00000400000000000000" pitchFamily="2" charset="-78"/>
            </a:endParaRPr>
          </a:p>
          <a:p>
            <a:pPr algn="just" rtl="1">
              <a:lnSpc>
                <a:spcPct val="120000"/>
              </a:lnSpc>
              <a:buFont typeface="Arial" panose="020B0604020202020204" pitchFamily="34" charset="0"/>
              <a:buChar char="•"/>
              <a:defRPr/>
            </a:pPr>
            <a:r>
              <a:rPr lang="ar-SA" altLang="en-US" sz="2200" b="1" dirty="0" smtClean="0">
                <a:cs typeface="B Nazanin" panose="00000400000000000000" pitchFamily="2" charset="-78"/>
              </a:rPr>
              <a:t>بررسي </a:t>
            </a:r>
            <a:r>
              <a:rPr lang="ar-SA" altLang="en-US" sz="2200" b="1" dirty="0">
                <a:cs typeface="B Nazanin" panose="00000400000000000000" pitchFamily="2" charset="-78"/>
              </a:rPr>
              <a:t>و محاسبه و </a:t>
            </a:r>
            <a:r>
              <a:rPr lang="ar-SA" altLang="en-US" sz="2200" b="1" dirty="0">
                <a:solidFill>
                  <a:srgbClr val="C00000"/>
                </a:solidFill>
                <a:cs typeface="B Nazanin" panose="00000400000000000000" pitchFamily="2" charset="-78"/>
              </a:rPr>
              <a:t>كنترل</a:t>
            </a:r>
            <a:r>
              <a:rPr lang="ar-SA" altLang="en-US" sz="2200" b="1" dirty="0">
                <a:cs typeface="B Nazanin" panose="00000400000000000000" pitchFamily="2" charset="-78"/>
              </a:rPr>
              <a:t> عوامل موثر در قيمت تمام شده كالا وخدمات و سيستمهاي مربوط به توزيع تا مرحله مصرف</a:t>
            </a:r>
            <a:r>
              <a:rPr lang="fa-IR" altLang="en-US" sz="2200" b="1" dirty="0">
                <a:cs typeface="B Nazanin" panose="00000400000000000000" pitchFamily="2" charset="-78"/>
              </a:rPr>
              <a:t>.</a:t>
            </a:r>
          </a:p>
          <a:p>
            <a:pPr algn="just" rtl="1">
              <a:lnSpc>
                <a:spcPct val="120000"/>
              </a:lnSpc>
              <a:buFont typeface="Arial" panose="020B0604020202020204" pitchFamily="34" charset="0"/>
              <a:buChar char="•"/>
              <a:defRPr/>
            </a:pPr>
            <a:r>
              <a:rPr lang="ar-SA" altLang="en-US" sz="2200" b="1" dirty="0">
                <a:cs typeface="B Nazanin" panose="00000400000000000000" pitchFamily="2" charset="-78"/>
              </a:rPr>
              <a:t>تمركز و</a:t>
            </a:r>
            <a:r>
              <a:rPr lang="ar-SA" altLang="en-US" sz="2200" b="1" dirty="0">
                <a:solidFill>
                  <a:srgbClr val="C00000"/>
                </a:solidFill>
                <a:cs typeface="B Nazanin" panose="00000400000000000000" pitchFamily="2" charset="-78"/>
              </a:rPr>
              <a:t> نظارت </a:t>
            </a:r>
            <a:r>
              <a:rPr lang="ar-SA" altLang="en-US" sz="2200" b="1" dirty="0">
                <a:cs typeface="B Nazanin" panose="00000400000000000000" pitchFamily="2" charset="-78"/>
              </a:rPr>
              <a:t>بر كليه اعتبارات </a:t>
            </a:r>
            <a:r>
              <a:rPr lang="ar-SA" altLang="en-US" b="1" dirty="0">
                <a:cs typeface="B Nazanin" panose="00000400000000000000" pitchFamily="2" charset="-78"/>
              </a:rPr>
              <a:t>پرداختي مربوط به كالاهاي مورد حمايت</a:t>
            </a:r>
            <a:r>
              <a:rPr lang="en-US" altLang="en-US" sz="2200" b="1" dirty="0">
                <a:cs typeface="B Nazanin" panose="00000400000000000000" pitchFamily="2" charset="-78"/>
              </a:rPr>
              <a:t>.</a:t>
            </a:r>
            <a:endParaRPr lang="fa-IR" altLang="en-US" sz="2200" b="1" dirty="0">
              <a:cs typeface="B Nazanin" panose="00000400000000000000" pitchFamily="2" charset="-78"/>
            </a:endParaRPr>
          </a:p>
          <a:p>
            <a:pPr marL="0" indent="0" algn="just" rtl="1">
              <a:buNone/>
              <a:defRPr/>
            </a:pPr>
            <a:r>
              <a:rPr lang="en-US" altLang="en-US" sz="1800" b="1" dirty="0">
                <a:cs typeface="B Nazanin" pitchFamily="2" charset="-78"/>
              </a:rPr>
              <a:t/>
            </a:r>
            <a:br>
              <a:rPr lang="en-US" altLang="en-US" sz="1800" b="1" dirty="0">
                <a:cs typeface="B Nazanin" pitchFamily="2" charset="-78"/>
              </a:rPr>
            </a:br>
            <a:r>
              <a:rPr lang="ar-SA" altLang="en-US" sz="1800" dirty="0" smtClean="0">
                <a:ea typeface="Majalla UI"/>
              </a:rPr>
              <a:t/>
            </a:r>
            <a:br>
              <a:rPr lang="ar-SA" altLang="en-US" sz="1800" dirty="0" smtClean="0">
                <a:ea typeface="Majalla UI"/>
              </a:rPr>
            </a:br>
            <a:endParaRPr lang="fa-IR" altLang="en-US" sz="1800" dirty="0" smtClean="0">
              <a:ea typeface="Majalla UI"/>
            </a:endParaRPr>
          </a:p>
        </p:txBody>
      </p:sp>
      <p:pic>
        <p:nvPicPr>
          <p:cNvPr id="69636" name="Picture 6" descr="C:\Users\955\Desktop\2596632.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5288" y="225291"/>
            <a:ext cx="2285706" cy="15861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52987583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69636"/>
                                        </p:tgtEl>
                                        <p:attrNameLst>
                                          <p:attrName>style.visibility</p:attrName>
                                        </p:attrNameLst>
                                      </p:cBhvr>
                                      <p:to>
                                        <p:strVal val="visible"/>
                                      </p:to>
                                    </p:set>
                                    <p:animEffect transition="in" filter="plus(in)">
                                      <p:cBhvr>
                                        <p:cTn id="7" dur="2000"/>
                                        <p:tgtEl>
                                          <p:spTgt spid="69636"/>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2000" fill="hold"/>
                                        <p:tgtEl>
                                          <p:spTgt spid="4"/>
                                        </p:tgtEl>
                                        <p:attrNameLst>
                                          <p:attrName>ppt_w</p:attrName>
                                        </p:attrNameLst>
                                      </p:cBhvr>
                                      <p:tavLst>
                                        <p:tav tm="0">
                                          <p:val>
                                            <p:fltVal val="0"/>
                                          </p:val>
                                        </p:tav>
                                        <p:tav tm="100000">
                                          <p:val>
                                            <p:strVal val="#ppt_w"/>
                                          </p:val>
                                        </p:tav>
                                      </p:tavLst>
                                    </p:anim>
                                    <p:anim calcmode="lin" valueType="num">
                                      <p:cBhvr>
                                        <p:cTn id="11" dur="2000" fill="hold"/>
                                        <p:tgtEl>
                                          <p:spTgt spid="4"/>
                                        </p:tgtEl>
                                        <p:attrNameLst>
                                          <p:attrName>ppt_h</p:attrName>
                                        </p:attrNameLst>
                                      </p:cBhvr>
                                      <p:tavLst>
                                        <p:tav tm="0">
                                          <p:val>
                                            <p:fltVal val="0"/>
                                          </p:val>
                                        </p:tav>
                                        <p:tav tm="100000">
                                          <p:val>
                                            <p:strVal val="#ppt_h"/>
                                          </p:val>
                                        </p:tav>
                                      </p:tavLst>
                                    </p:anim>
                                    <p:animEffect transition="in" filter="fade">
                                      <p:cBhvr>
                                        <p:cTn id="12" dur="2000"/>
                                        <p:tgtEl>
                                          <p:spTgt spid="4"/>
                                        </p:tgtEl>
                                      </p:cBhvr>
                                    </p:animEffect>
                                  </p:childTnLst>
                                </p:cTn>
                              </p:par>
                            </p:childTnLst>
                          </p:cTn>
                        </p:par>
                        <p:par>
                          <p:cTn id="13" fill="hold">
                            <p:stCondLst>
                              <p:cond delay="2000"/>
                            </p:stCondLst>
                            <p:childTnLst>
                              <p:par>
                                <p:cTn id="14" presetID="1" presetClass="entr" presetSubtype="0" fill="hold" grpId="0" nodeType="afterEffect">
                                  <p:stCondLst>
                                    <p:cond delay="0"/>
                                  </p:stCondLst>
                                  <p:iterate type="lt">
                                    <p:tmAbs val="75"/>
                                  </p:iterate>
                                  <p:childTnLst>
                                    <p:set>
                                      <p:cBhvr>
                                        <p:cTn id="15" dur="1" fill="hold">
                                          <p:stCondLst>
                                            <p:cond delay="74"/>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72000">
              <a:schemeClr val="accent1">
                <a:lumMod val="5000"/>
                <a:lumOff val="95000"/>
              </a:schemeClr>
            </a:gs>
            <a:gs pos="58000">
              <a:schemeClr val="bg1"/>
            </a:gs>
            <a:gs pos="100000">
              <a:schemeClr val="accent1">
                <a:lumMod val="30000"/>
                <a:lumOff val="70000"/>
              </a:schemeClr>
            </a:gs>
          </a:gsLst>
          <a:lin ang="1200000" scaled="0"/>
          <a:tileRect/>
        </a:gradFill>
        <a:effectLst/>
      </p:bgPr>
    </p:bg>
    <p:spTree>
      <p:nvGrpSpPr>
        <p:cNvPr id="1" name=""/>
        <p:cNvGrpSpPr/>
        <p:nvPr/>
      </p:nvGrpSpPr>
      <p:grpSpPr>
        <a:xfrm>
          <a:off x="0" y="0"/>
          <a:ext cx="0" cy="0"/>
          <a:chOff x="0" y="0"/>
          <a:chExt cx="0" cy="0"/>
        </a:xfrm>
      </p:grpSpPr>
      <p:pic>
        <p:nvPicPr>
          <p:cNvPr id="3074" name="Picture 2" descr="C:\Users\955\Desktop\indeتعزx.jpg"/>
          <p:cNvPicPr>
            <a:picLocks noGrp="1" noChangeAspect="1" noChangeArrowheads="1"/>
          </p:cNvPicPr>
          <p:nvPr>
            <p:ph idx="1"/>
          </p:nvPr>
        </p:nvPicPr>
        <p:blipFill>
          <a:blip r:embed="rId2" cstate="print"/>
          <a:srcRect/>
          <a:stretch>
            <a:fillRect/>
          </a:stretch>
        </p:blipFill>
        <p:spPr bwMode="auto">
          <a:xfrm>
            <a:off x="158347" y="341347"/>
            <a:ext cx="3186909" cy="1790638"/>
          </a:xfrm>
          <a:prstGeom prst="rect">
            <a:avLst/>
          </a:prstGeom>
          <a:noFill/>
        </p:spPr>
      </p:pic>
      <p:sp>
        <p:nvSpPr>
          <p:cNvPr id="4" name="Title 1"/>
          <p:cNvSpPr>
            <a:spLocks noGrp="1"/>
          </p:cNvSpPr>
          <p:nvPr>
            <p:ph type="title"/>
          </p:nvPr>
        </p:nvSpPr>
        <p:spPr>
          <a:xfrm>
            <a:off x="158347" y="474097"/>
            <a:ext cx="8229600" cy="1143000"/>
          </a:xfrm>
        </p:spPr>
        <p:txBody>
          <a:bodyPr>
            <a:normAutofit/>
          </a:bodyPr>
          <a:lstStyle/>
          <a:p>
            <a:pPr algn="r"/>
            <a:r>
              <a:rPr lang="fa-IR" altLang="en-US" sz="4000" dirty="0" smtClean="0">
                <a:solidFill>
                  <a:srgbClr val="0070C0"/>
                </a:solidFill>
                <a:cs typeface="B Titr" panose="00000700000000000000" pitchFamily="2" charset="-78"/>
              </a:rPr>
              <a:t>سازمان تعزیرات حکومتی</a:t>
            </a:r>
            <a:endParaRPr lang="fa-IR" altLang="en-US" sz="4000" dirty="0">
              <a:solidFill>
                <a:srgbClr val="0070C0"/>
              </a:solidFill>
            </a:endParaRPr>
          </a:p>
        </p:txBody>
      </p:sp>
      <p:sp>
        <p:nvSpPr>
          <p:cNvPr id="5" name="Rectangle 4"/>
          <p:cNvSpPr/>
          <p:nvPr/>
        </p:nvSpPr>
        <p:spPr>
          <a:xfrm>
            <a:off x="1105469" y="2381998"/>
            <a:ext cx="7282478" cy="2888996"/>
          </a:xfrm>
          <a:prstGeom prst="rect">
            <a:avLst/>
          </a:prstGeom>
        </p:spPr>
        <p:txBody>
          <a:bodyPr wrap="square">
            <a:spAutoFit/>
          </a:bodyPr>
          <a:lstStyle/>
          <a:p>
            <a:pPr marL="91440" indent="-91440" algn="just" rtl="1">
              <a:lnSpc>
                <a:spcPct val="120000"/>
              </a:lnSpc>
              <a:spcBef>
                <a:spcPts val="1200"/>
              </a:spcBef>
              <a:spcAft>
                <a:spcPts val="200"/>
              </a:spcAft>
              <a:buClr>
                <a:schemeClr val="accent1"/>
              </a:buClr>
              <a:buSzPct val="100000"/>
              <a:buFont typeface="Arial" panose="020B0604020202020204" pitchFamily="34" charset="0"/>
              <a:buChar char="•"/>
              <a:defRPr/>
            </a:pPr>
            <a:r>
              <a:rPr lang="fa-IR" sz="2200" b="1" dirty="0" smtClean="0">
                <a:solidFill>
                  <a:srgbClr val="C00000"/>
                </a:solidFill>
                <a:cs typeface="B Nazanin" panose="00000400000000000000" pitchFamily="2" charset="-78"/>
              </a:rPr>
              <a:t>رسیدگی </a:t>
            </a:r>
            <a:r>
              <a:rPr lang="fa-IR" sz="2200" b="1" dirty="0">
                <a:solidFill>
                  <a:srgbClr val="C00000"/>
                </a:solidFill>
                <a:cs typeface="B Nazanin" panose="00000400000000000000" pitchFamily="2" charset="-78"/>
              </a:rPr>
              <a:t>به تخلفات </a:t>
            </a:r>
            <a:r>
              <a:rPr lang="fa-IR" sz="2200" b="1" dirty="0">
                <a:solidFill>
                  <a:schemeClr val="tx1">
                    <a:lumMod val="75000"/>
                    <a:lumOff val="25000"/>
                  </a:schemeClr>
                </a:solidFill>
                <a:cs typeface="B Nazanin" panose="00000400000000000000" pitchFamily="2" charset="-78"/>
              </a:rPr>
              <a:t>بهداشتی و درمانی و دارویی مطابق قانون تعزیرات </a:t>
            </a:r>
            <a:r>
              <a:rPr lang="fa-IR" sz="2200" b="1" dirty="0" smtClean="0">
                <a:solidFill>
                  <a:schemeClr val="tx1">
                    <a:lumMod val="75000"/>
                    <a:lumOff val="25000"/>
                  </a:schemeClr>
                </a:solidFill>
                <a:cs typeface="B Nazanin" panose="00000400000000000000" pitchFamily="2" charset="-78"/>
              </a:rPr>
              <a:t>حکومتی مربوط به </a:t>
            </a:r>
            <a:r>
              <a:rPr lang="fa-IR" sz="2200" b="1" dirty="0">
                <a:solidFill>
                  <a:schemeClr val="tx1">
                    <a:lumMod val="75000"/>
                    <a:lumOff val="25000"/>
                  </a:schemeClr>
                </a:solidFill>
                <a:cs typeface="B Nazanin" panose="00000400000000000000" pitchFamily="2" charset="-78"/>
              </a:rPr>
              <a:t>امور بهداشتی، </a:t>
            </a:r>
            <a:r>
              <a:rPr lang="fa-IR" sz="2200" b="1" dirty="0" smtClean="0">
                <a:solidFill>
                  <a:schemeClr val="tx1">
                    <a:lumMod val="75000"/>
                    <a:lumOff val="25000"/>
                  </a:schemeClr>
                </a:solidFill>
                <a:cs typeface="B Nazanin" panose="00000400000000000000" pitchFamily="2" charset="-78"/>
              </a:rPr>
              <a:t>درمانی.</a:t>
            </a:r>
          </a:p>
          <a:p>
            <a:pPr marL="91440" indent="-91440" algn="just" rtl="1">
              <a:lnSpc>
                <a:spcPct val="120000"/>
              </a:lnSpc>
              <a:spcBef>
                <a:spcPts val="1200"/>
              </a:spcBef>
              <a:spcAft>
                <a:spcPts val="200"/>
              </a:spcAft>
              <a:buClr>
                <a:schemeClr val="accent1"/>
              </a:buClr>
              <a:buSzPct val="100000"/>
              <a:buFont typeface="Arial" panose="020B0604020202020204" pitchFamily="34" charset="0"/>
              <a:buChar char="•"/>
              <a:defRPr/>
            </a:pPr>
            <a:r>
              <a:rPr lang="fa-IR" sz="2200" b="1" dirty="0">
                <a:solidFill>
                  <a:srgbClr val="C00000"/>
                </a:solidFill>
                <a:cs typeface="B Nazanin" panose="00000400000000000000" pitchFamily="2" charset="-78"/>
              </a:rPr>
              <a:t>رسیدگی به تخلفات </a:t>
            </a:r>
            <a:r>
              <a:rPr lang="fa-IR" sz="2200" b="1" dirty="0">
                <a:solidFill>
                  <a:schemeClr val="tx1">
                    <a:lumMod val="75000"/>
                    <a:lumOff val="25000"/>
                  </a:schemeClr>
                </a:solidFill>
                <a:cs typeface="B Nazanin" panose="00000400000000000000" pitchFamily="2" charset="-78"/>
              </a:rPr>
              <a:t>قاچاق کالا و ارز بر اساس قانون نحوه اعمال تعزیرات حکومتی مربوط به قاچاق کالا و </a:t>
            </a:r>
            <a:r>
              <a:rPr lang="fa-IR" sz="2200" b="1" dirty="0" smtClean="0">
                <a:solidFill>
                  <a:schemeClr val="tx1">
                    <a:lumMod val="75000"/>
                    <a:lumOff val="25000"/>
                  </a:schemeClr>
                </a:solidFill>
                <a:cs typeface="B Nazanin" panose="00000400000000000000" pitchFamily="2" charset="-78"/>
              </a:rPr>
              <a:t>ارز.</a:t>
            </a:r>
          </a:p>
          <a:p>
            <a:pPr marL="91440" indent="-91440" algn="just" rtl="1">
              <a:lnSpc>
                <a:spcPct val="120000"/>
              </a:lnSpc>
              <a:spcBef>
                <a:spcPts val="1200"/>
              </a:spcBef>
              <a:spcAft>
                <a:spcPts val="200"/>
              </a:spcAft>
              <a:buClr>
                <a:schemeClr val="accent1"/>
              </a:buClr>
              <a:buSzPct val="100000"/>
              <a:buFont typeface="Arial" panose="020B0604020202020204" pitchFamily="34" charset="0"/>
              <a:buChar char="•"/>
              <a:defRPr/>
            </a:pPr>
            <a:r>
              <a:rPr lang="fa-IR" sz="2200" b="1" dirty="0" smtClean="0">
                <a:solidFill>
                  <a:srgbClr val="C00000"/>
                </a:solidFill>
                <a:cs typeface="B Nazanin" panose="00000400000000000000" pitchFamily="2" charset="-78"/>
              </a:rPr>
              <a:t>رسیدگی </a:t>
            </a:r>
            <a:r>
              <a:rPr lang="fa-IR" sz="2200" b="1" dirty="0">
                <a:solidFill>
                  <a:srgbClr val="C00000"/>
                </a:solidFill>
                <a:cs typeface="B Nazanin" panose="00000400000000000000" pitchFamily="2" charset="-78"/>
              </a:rPr>
              <a:t>به تخلفات </a:t>
            </a:r>
            <a:r>
              <a:rPr lang="fa-IR" sz="2200" b="1" dirty="0">
                <a:solidFill>
                  <a:schemeClr val="tx1">
                    <a:lumMod val="75000"/>
                    <a:lumOff val="25000"/>
                  </a:schemeClr>
                </a:solidFill>
                <a:cs typeface="B Nazanin" panose="00000400000000000000" pitchFamily="2" charset="-78"/>
              </a:rPr>
              <a:t>اقتصادی افراد و واحدهای غیر صنفی اعم از شرکتهای تولیدی و خدماتی ( دولتی و غیر دولتی ) مطابق تعزیرات </a:t>
            </a:r>
            <a:r>
              <a:rPr lang="fa-IR" sz="2200" b="1" dirty="0" smtClean="0">
                <a:solidFill>
                  <a:schemeClr val="tx1">
                    <a:lumMod val="75000"/>
                    <a:lumOff val="25000"/>
                  </a:schemeClr>
                </a:solidFill>
                <a:cs typeface="B Nazanin" panose="00000400000000000000" pitchFamily="2" charset="-78"/>
              </a:rPr>
              <a:t>حکومتی.</a:t>
            </a:r>
            <a:endParaRPr lang="fa-IR" sz="2200" b="1" dirty="0">
              <a:solidFill>
                <a:schemeClr val="tx1">
                  <a:lumMod val="75000"/>
                  <a:lumOff val="25000"/>
                </a:schemeClr>
              </a:solidFill>
              <a:cs typeface="B Nazanin" panose="00000400000000000000" pitchFamily="2" charset="-78"/>
            </a:endParaRP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plus(in)">
                                      <p:cBhvr>
                                        <p:cTn id="7" dur="2000"/>
                                        <p:tgtEl>
                                          <p:spTgt spid="3074"/>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2000" fill="hold"/>
                                        <p:tgtEl>
                                          <p:spTgt spid="4"/>
                                        </p:tgtEl>
                                        <p:attrNameLst>
                                          <p:attrName>ppt_w</p:attrName>
                                        </p:attrNameLst>
                                      </p:cBhvr>
                                      <p:tavLst>
                                        <p:tav tm="0">
                                          <p:val>
                                            <p:fltVal val="0"/>
                                          </p:val>
                                        </p:tav>
                                        <p:tav tm="100000">
                                          <p:val>
                                            <p:strVal val="#ppt_w"/>
                                          </p:val>
                                        </p:tav>
                                      </p:tavLst>
                                    </p:anim>
                                    <p:anim calcmode="lin" valueType="num">
                                      <p:cBhvr>
                                        <p:cTn id="11" dur="2000" fill="hold"/>
                                        <p:tgtEl>
                                          <p:spTgt spid="4"/>
                                        </p:tgtEl>
                                        <p:attrNameLst>
                                          <p:attrName>ppt_h</p:attrName>
                                        </p:attrNameLst>
                                      </p:cBhvr>
                                      <p:tavLst>
                                        <p:tav tm="0">
                                          <p:val>
                                            <p:fltVal val="0"/>
                                          </p:val>
                                        </p:tav>
                                        <p:tav tm="100000">
                                          <p:val>
                                            <p:strVal val="#ppt_h"/>
                                          </p:val>
                                        </p:tav>
                                      </p:tavLst>
                                    </p:anim>
                                    <p:animEffect transition="in" filter="fade">
                                      <p:cBhvr>
                                        <p:cTn id="12" dur="2000"/>
                                        <p:tgtEl>
                                          <p:spTgt spid="4"/>
                                        </p:tgtEl>
                                      </p:cBhvr>
                                    </p:animEffect>
                                  </p:childTnLst>
                                </p:cTn>
                              </p:par>
                            </p:childTnLst>
                          </p:cTn>
                        </p:par>
                        <p:par>
                          <p:cTn id="13" fill="hold">
                            <p:stCondLst>
                              <p:cond delay="2000"/>
                            </p:stCondLst>
                            <p:childTnLst>
                              <p:par>
                                <p:cTn id="14" presetID="1" presetClass="entr" presetSubtype="0" fill="hold" grpId="0" nodeType="afterEffect">
                                  <p:stCondLst>
                                    <p:cond delay="0"/>
                                  </p:stCondLst>
                                  <p:iterate type="lt">
                                    <p:tmAbs val="75"/>
                                  </p:iterate>
                                  <p:childTnLst>
                                    <p:set>
                                      <p:cBhvr>
                                        <p:cTn id="15" dur="1" fill="hold">
                                          <p:stCondLst>
                                            <p:cond delay="74"/>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74000">
              <a:schemeClr val="accent1">
                <a:lumMod val="5000"/>
                <a:lumOff val="95000"/>
              </a:schemeClr>
            </a:gs>
            <a:gs pos="58000">
              <a:schemeClr val="bg1"/>
            </a:gs>
            <a:gs pos="100000">
              <a:schemeClr val="accent1">
                <a:lumMod val="30000"/>
                <a:lumOff val="70000"/>
              </a:schemeClr>
            </a:gs>
          </a:gsLst>
          <a:lin ang="1200000" scaled="0"/>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47431" y="2703085"/>
            <a:ext cx="7543801" cy="1991976"/>
          </a:xfrm>
        </p:spPr>
        <p:txBody>
          <a:bodyPr>
            <a:normAutofit/>
          </a:bodyPr>
          <a:lstStyle/>
          <a:p>
            <a:pPr algn="just" rtl="1"/>
            <a:r>
              <a:rPr lang="fa-IR" sz="2800" b="1" dirty="0">
                <a:cs typeface="B Nazanin" panose="00000400000000000000" pitchFamily="2" charset="-78"/>
              </a:rPr>
              <a:t>نظارت بر عملکرد دارندگان پروانه‌ها در چارچوب مفاد پروانه‌های صادر شده و رسیدگی به تخلفات و ملزم نمودن آنان به انجام تعهدات و وظایف از طریق صدور اخطاریه یا لغو موقت یا دائم امتیازها و پروانه‌های بهره‌برداری.</a:t>
            </a:r>
          </a:p>
        </p:txBody>
      </p:sp>
      <p:pic>
        <p:nvPicPr>
          <p:cNvPr id="4098" name="Picture 2" descr="C:\Users\955\Desktop\indeصثx.jpg"/>
          <p:cNvPicPr>
            <a:picLocks noChangeAspect="1" noChangeArrowheads="1"/>
          </p:cNvPicPr>
          <p:nvPr/>
        </p:nvPicPr>
        <p:blipFill>
          <a:blip r:embed="rId2" cstate="print"/>
          <a:srcRect/>
          <a:stretch>
            <a:fillRect/>
          </a:stretch>
        </p:blipFill>
        <p:spPr bwMode="auto">
          <a:xfrm>
            <a:off x="604532" y="500991"/>
            <a:ext cx="2144213" cy="1794137"/>
          </a:xfrm>
          <a:prstGeom prst="rect">
            <a:avLst/>
          </a:prstGeom>
          <a:noFill/>
        </p:spPr>
      </p:pic>
      <p:sp>
        <p:nvSpPr>
          <p:cNvPr id="5" name="Title 1"/>
          <p:cNvSpPr>
            <a:spLocks noGrp="1"/>
          </p:cNvSpPr>
          <p:nvPr>
            <p:ph type="title"/>
          </p:nvPr>
        </p:nvSpPr>
        <p:spPr>
          <a:xfrm>
            <a:off x="604532" y="500991"/>
            <a:ext cx="8229600" cy="1143000"/>
          </a:xfrm>
        </p:spPr>
        <p:txBody>
          <a:bodyPr>
            <a:normAutofit/>
          </a:bodyPr>
          <a:lstStyle/>
          <a:p>
            <a:pPr algn="r"/>
            <a:r>
              <a:rPr lang="fa-IR" altLang="en-US" sz="3200" dirty="0" smtClean="0">
                <a:solidFill>
                  <a:srgbClr val="0070C0"/>
                </a:solidFill>
                <a:cs typeface="B Titr" panose="00000700000000000000" pitchFamily="2" charset="-78"/>
              </a:rPr>
              <a:t>سازمان تنظیم مقرررات و ارتباطات رادیویی</a:t>
            </a:r>
            <a:endParaRPr lang="fa-IR" altLang="en-US" sz="3200" dirty="0">
              <a:solidFill>
                <a:srgbClr val="0070C0"/>
              </a:solidFill>
            </a:endParaRP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plus(in)">
                                      <p:cBhvr>
                                        <p:cTn id="7" dur="2000"/>
                                        <p:tgtEl>
                                          <p:spTgt spid="4098"/>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2000" fill="hold"/>
                                        <p:tgtEl>
                                          <p:spTgt spid="5"/>
                                        </p:tgtEl>
                                        <p:attrNameLst>
                                          <p:attrName>ppt_w</p:attrName>
                                        </p:attrNameLst>
                                      </p:cBhvr>
                                      <p:tavLst>
                                        <p:tav tm="0">
                                          <p:val>
                                            <p:fltVal val="0"/>
                                          </p:val>
                                        </p:tav>
                                        <p:tav tm="100000">
                                          <p:val>
                                            <p:strVal val="#ppt_w"/>
                                          </p:val>
                                        </p:tav>
                                      </p:tavLst>
                                    </p:anim>
                                    <p:anim calcmode="lin" valueType="num">
                                      <p:cBhvr>
                                        <p:cTn id="11" dur="2000" fill="hold"/>
                                        <p:tgtEl>
                                          <p:spTgt spid="5"/>
                                        </p:tgtEl>
                                        <p:attrNameLst>
                                          <p:attrName>ppt_h</p:attrName>
                                        </p:attrNameLst>
                                      </p:cBhvr>
                                      <p:tavLst>
                                        <p:tav tm="0">
                                          <p:val>
                                            <p:fltVal val="0"/>
                                          </p:val>
                                        </p:tav>
                                        <p:tav tm="100000">
                                          <p:val>
                                            <p:strVal val="#ppt_h"/>
                                          </p:val>
                                        </p:tav>
                                      </p:tavLst>
                                    </p:anim>
                                    <p:animEffect transition="in" filter="fade">
                                      <p:cBhvr>
                                        <p:cTn id="12" dur="2000"/>
                                        <p:tgtEl>
                                          <p:spTgt spid="5"/>
                                        </p:tgtEl>
                                      </p:cBhvr>
                                    </p:animEffect>
                                  </p:childTnLst>
                                </p:cTn>
                              </p:par>
                            </p:childTnLst>
                          </p:cTn>
                        </p:par>
                        <p:par>
                          <p:cTn id="13" fill="hold">
                            <p:stCondLst>
                              <p:cond delay="2000"/>
                            </p:stCondLst>
                            <p:childTnLst>
                              <p:par>
                                <p:cTn id="14" presetID="1" presetClass="entr" presetSubtype="0" fill="hold" grpId="0" nodeType="afterEffect">
                                  <p:stCondLst>
                                    <p:cond delay="0"/>
                                  </p:stCondLst>
                                  <p:iterate type="lt">
                                    <p:tmAbs val="75"/>
                                  </p:iterate>
                                  <p:childTnLst>
                                    <p:set>
                                      <p:cBhvr>
                                        <p:cTn id="15" dur="1" fill="hold">
                                          <p:stCondLst>
                                            <p:cond delay="74"/>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74000">
              <a:schemeClr val="accent1">
                <a:lumMod val="5000"/>
                <a:lumOff val="95000"/>
              </a:schemeClr>
            </a:gs>
            <a:gs pos="58000">
              <a:schemeClr val="bg1"/>
            </a:gs>
            <a:gs pos="100000">
              <a:schemeClr val="accent1">
                <a:lumMod val="30000"/>
                <a:lumOff val="70000"/>
              </a:schemeClr>
            </a:gs>
          </a:gsLst>
          <a:lin ang="1200000" scaled="0"/>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059" y="2408553"/>
            <a:ext cx="8204629" cy="1991976"/>
          </a:xfrm>
        </p:spPr>
        <p:txBody>
          <a:bodyPr>
            <a:noAutofit/>
          </a:bodyPr>
          <a:lstStyle/>
          <a:p>
            <a:pPr algn="just" rtl="1">
              <a:buFont typeface="Wingdings" pitchFamily="2" charset="2"/>
              <a:buChar char="§"/>
            </a:pPr>
            <a:r>
              <a:rPr lang="fa-IR" sz="3200" b="1" dirty="0">
                <a:cs typeface="B Nazanin" panose="00000400000000000000" pitchFamily="2" charset="-78"/>
              </a:rPr>
              <a:t>نظارت بر اجرای استانداردهای اجباری</a:t>
            </a:r>
          </a:p>
          <a:p>
            <a:pPr algn="just" rtl="1">
              <a:buFont typeface="Wingdings" pitchFamily="2" charset="2"/>
              <a:buChar char="§"/>
            </a:pPr>
            <a:r>
              <a:rPr lang="fa-IR" sz="2800" b="1" dirty="0">
                <a:cs typeface="B Nazanin" panose="00000400000000000000" pitchFamily="2" charset="-78"/>
              </a:rPr>
              <a:t>کنترل کیفی کالاهای صادراتی مشمول استاندارد اجباری و جلوگیری از صدور کالاهای نامرغوب به منظور فراهم نمودن امکانات رقابت با کالاهای مشابه خارجی و حفظ بازارهای بین‌المللی</a:t>
            </a:r>
          </a:p>
          <a:p>
            <a:pPr algn="just" rtl="1">
              <a:buFont typeface="Wingdings" pitchFamily="2" charset="2"/>
              <a:buChar char="§"/>
            </a:pPr>
            <a:r>
              <a:rPr lang="fa-IR" sz="2800" b="1" dirty="0">
                <a:cs typeface="B Nazanin" panose="00000400000000000000" pitchFamily="2" charset="-78"/>
              </a:rPr>
              <a:t>کنترل کیفیت کالاهای وارداتی مشمول استاندارد اجباری به منظور حمایت از مصرف کنندگان و تولید کنندگان داخلی و جلوگیری از ورود کالاهای نامرغوب </a:t>
            </a:r>
          </a:p>
          <a:p>
            <a:pPr algn="just" rtl="1"/>
            <a:endParaRPr lang="fa-IR" sz="2800" b="1" dirty="0">
              <a:cs typeface="B Nazanin" panose="00000400000000000000" pitchFamily="2" charset="-78"/>
            </a:endParaRPr>
          </a:p>
        </p:txBody>
      </p:sp>
      <p:sp>
        <p:nvSpPr>
          <p:cNvPr id="5" name="Title 1"/>
          <p:cNvSpPr>
            <a:spLocks noGrp="1"/>
          </p:cNvSpPr>
          <p:nvPr>
            <p:ph type="title"/>
          </p:nvPr>
        </p:nvSpPr>
        <p:spPr>
          <a:xfrm>
            <a:off x="1864894" y="500991"/>
            <a:ext cx="6969237" cy="1143000"/>
          </a:xfrm>
        </p:spPr>
        <p:txBody>
          <a:bodyPr>
            <a:normAutofit/>
          </a:bodyPr>
          <a:lstStyle/>
          <a:p>
            <a:pPr algn="ctr"/>
            <a:r>
              <a:rPr lang="fa-IR" altLang="en-US" sz="3200" dirty="0" smtClean="0">
                <a:solidFill>
                  <a:srgbClr val="0070C0"/>
                </a:solidFill>
                <a:cs typeface="B Titr" panose="00000700000000000000" pitchFamily="2" charset="-78"/>
              </a:rPr>
              <a:t>سازمان ملی استاندارد ایران</a:t>
            </a:r>
            <a:endParaRPr lang="fa-IR" altLang="en-US" sz="3200" dirty="0">
              <a:solidFill>
                <a:srgbClr val="0070C0"/>
              </a:solidFill>
            </a:endParaRPr>
          </a:p>
        </p:txBody>
      </p:sp>
      <p:pic>
        <p:nvPicPr>
          <p:cNvPr id="2050" name="Picture 2" descr="C:\Users\955\Desktop\iمنndex.png"/>
          <p:cNvPicPr>
            <a:picLocks noChangeAspect="1" noChangeArrowheads="1"/>
          </p:cNvPicPr>
          <p:nvPr/>
        </p:nvPicPr>
        <p:blipFill>
          <a:blip r:embed="rId2" cstate="print"/>
          <a:srcRect/>
          <a:stretch>
            <a:fillRect/>
          </a:stretch>
        </p:blipFill>
        <p:spPr bwMode="auto">
          <a:xfrm>
            <a:off x="908350" y="647897"/>
            <a:ext cx="1393698" cy="1533068"/>
          </a:xfrm>
          <a:prstGeom prst="rect">
            <a:avLst/>
          </a:prstGeom>
          <a:noFill/>
        </p:spPr>
      </p:pic>
    </p:spTree>
    <p:extLst>
      <p:ext uri="{BB962C8B-B14F-4D97-AF65-F5344CB8AC3E}">
        <p14:creationId xmlns="" xmlns:p14="http://schemas.microsoft.com/office/powerpoint/2010/main" val="334021939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plus(in)">
                                      <p:cBhvr>
                                        <p:cTn id="7" dur="2000"/>
                                        <p:tgtEl>
                                          <p:spTgt spid="2050"/>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2000" fill="hold"/>
                                        <p:tgtEl>
                                          <p:spTgt spid="5"/>
                                        </p:tgtEl>
                                        <p:attrNameLst>
                                          <p:attrName>ppt_w</p:attrName>
                                        </p:attrNameLst>
                                      </p:cBhvr>
                                      <p:tavLst>
                                        <p:tav tm="0">
                                          <p:val>
                                            <p:fltVal val="0"/>
                                          </p:val>
                                        </p:tav>
                                        <p:tav tm="100000">
                                          <p:val>
                                            <p:strVal val="#ppt_w"/>
                                          </p:val>
                                        </p:tav>
                                      </p:tavLst>
                                    </p:anim>
                                    <p:anim calcmode="lin" valueType="num">
                                      <p:cBhvr>
                                        <p:cTn id="11" dur="2000" fill="hold"/>
                                        <p:tgtEl>
                                          <p:spTgt spid="5"/>
                                        </p:tgtEl>
                                        <p:attrNameLst>
                                          <p:attrName>ppt_h</p:attrName>
                                        </p:attrNameLst>
                                      </p:cBhvr>
                                      <p:tavLst>
                                        <p:tav tm="0">
                                          <p:val>
                                            <p:fltVal val="0"/>
                                          </p:val>
                                        </p:tav>
                                        <p:tav tm="100000">
                                          <p:val>
                                            <p:strVal val="#ppt_h"/>
                                          </p:val>
                                        </p:tav>
                                      </p:tavLst>
                                    </p:anim>
                                    <p:animEffect transition="in" filter="fade">
                                      <p:cBhvr>
                                        <p:cTn id="12" dur="2000"/>
                                        <p:tgtEl>
                                          <p:spTgt spid="5"/>
                                        </p:tgtEl>
                                      </p:cBhvr>
                                    </p:animEffect>
                                  </p:childTnLst>
                                </p:cTn>
                              </p:par>
                            </p:childTnLst>
                          </p:cTn>
                        </p:par>
                        <p:par>
                          <p:cTn id="13" fill="hold">
                            <p:stCondLst>
                              <p:cond delay="2000"/>
                            </p:stCondLst>
                            <p:childTnLst>
                              <p:par>
                                <p:cTn id="14" presetID="1" presetClass="entr" presetSubtype="0" fill="hold" grpId="0" nodeType="afterEffect">
                                  <p:stCondLst>
                                    <p:cond delay="0"/>
                                  </p:stCondLst>
                                  <p:iterate type="lt">
                                    <p:tmAbs val="75"/>
                                  </p:iterate>
                                  <p:childTnLst>
                                    <p:set>
                                      <p:cBhvr>
                                        <p:cTn id="15" dur="1" fill="hold">
                                          <p:stCondLst>
                                            <p:cond delay="74"/>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bg1"/>
            </a:gs>
            <a:gs pos="52000">
              <a:schemeClr val="bg1"/>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86029" y="0"/>
            <a:ext cx="7543800" cy="1450757"/>
          </a:xfrm>
        </p:spPr>
        <p:txBody>
          <a:bodyPr>
            <a:normAutofit/>
          </a:bodyPr>
          <a:lstStyle/>
          <a:p>
            <a:pPr algn="r"/>
            <a:r>
              <a:rPr lang="fa-IR" sz="3200" dirty="0">
                <a:solidFill>
                  <a:srgbClr val="0070C0"/>
                </a:solidFill>
                <a:cs typeface="B Titr" panose="00000700000000000000" pitchFamily="2" charset="-78"/>
              </a:rPr>
              <a:t>دفتر نظارت و اعتباربخشی امور درمان</a:t>
            </a:r>
          </a:p>
        </p:txBody>
      </p:sp>
      <p:sp>
        <p:nvSpPr>
          <p:cNvPr id="3" name="Content Placeholder 2"/>
          <p:cNvSpPr>
            <a:spLocks noGrp="1"/>
          </p:cNvSpPr>
          <p:nvPr>
            <p:ph idx="1"/>
          </p:nvPr>
        </p:nvSpPr>
        <p:spPr>
          <a:xfrm>
            <a:off x="917088" y="1952513"/>
            <a:ext cx="7543801" cy="4023360"/>
          </a:xfrm>
        </p:spPr>
        <p:txBody>
          <a:bodyPr>
            <a:noAutofit/>
          </a:bodyPr>
          <a:lstStyle/>
          <a:p>
            <a:pPr algn="just" rtl="1"/>
            <a:r>
              <a:rPr lang="fa-IR" b="1" dirty="0">
                <a:cs typeface="B Nazanin" panose="00000400000000000000" pitchFamily="2" charset="-78"/>
              </a:rPr>
              <a:t>1- برنامه ریزی برای انجام نظارت فعال بر ارائه خدمات تشخیصی درمانی و عملکرد موسسات پزشکی سراسر کشور به منظور پیشگیری از تخلفات بویژه تخلفات تعرفه </a:t>
            </a:r>
            <a:r>
              <a:rPr lang="fa-IR" b="1" dirty="0" smtClean="0">
                <a:cs typeface="B Nazanin" panose="00000400000000000000" pitchFamily="2" charset="-78"/>
              </a:rPr>
              <a:t>ای</a:t>
            </a:r>
            <a:endParaRPr lang="fa-IR" sz="2400" b="1" dirty="0">
              <a:cs typeface="B Nazanin" panose="00000400000000000000" pitchFamily="2" charset="-78"/>
            </a:endParaRPr>
          </a:p>
          <a:p>
            <a:pPr algn="just" rtl="1"/>
            <a:r>
              <a:rPr lang="fa-IR" b="1" dirty="0" smtClean="0">
                <a:cs typeface="B Nazanin" panose="00000400000000000000" pitchFamily="2" charset="-78"/>
              </a:rPr>
              <a:t>2- </a:t>
            </a:r>
            <a:r>
              <a:rPr lang="fa-IR" b="1" dirty="0">
                <a:cs typeface="B Nazanin" panose="00000400000000000000" pitchFamily="2" charset="-78"/>
              </a:rPr>
              <a:t>نظارت بر اجرای برنامه تحول نظام سلامت در دانشگاههای علوم پزشکی سراسر </a:t>
            </a:r>
            <a:r>
              <a:rPr lang="fa-IR" b="1" dirty="0" smtClean="0">
                <a:cs typeface="B Nazanin" panose="00000400000000000000" pitchFamily="2" charset="-78"/>
              </a:rPr>
              <a:t>کشور</a:t>
            </a:r>
          </a:p>
          <a:p>
            <a:pPr algn="just" rtl="1"/>
            <a:r>
              <a:rPr lang="fa-IR" b="1" dirty="0" smtClean="0">
                <a:cs typeface="B Nazanin" panose="00000400000000000000" pitchFamily="2" charset="-78"/>
              </a:rPr>
              <a:t>3- </a:t>
            </a:r>
            <a:r>
              <a:rPr lang="fa-IR" b="1" dirty="0">
                <a:cs typeface="B Nazanin" panose="00000400000000000000" pitchFamily="2" charset="-78"/>
              </a:rPr>
              <a:t>برنامه ریزی و نظارت بر عملکرد موثر کمیسیون ماده 11 تعزیرات حکومتی در دانشگاههای علوم پزشکی در راستای اقدامات باز دارنده، اثر بخش در برخورد با </a:t>
            </a:r>
            <a:r>
              <a:rPr lang="fa-IR" b="1" dirty="0" smtClean="0">
                <a:cs typeface="B Nazanin" panose="00000400000000000000" pitchFamily="2" charset="-78"/>
              </a:rPr>
              <a:t>تخلفات</a:t>
            </a:r>
          </a:p>
          <a:p>
            <a:pPr algn="just" rtl="1"/>
            <a:r>
              <a:rPr lang="fa-IR" b="1" dirty="0" smtClean="0">
                <a:cs typeface="B Nazanin" panose="00000400000000000000" pitchFamily="2" charset="-78"/>
              </a:rPr>
              <a:t>4- </a:t>
            </a:r>
            <a:r>
              <a:rPr lang="fa-IR" b="1" dirty="0">
                <a:cs typeface="B Nazanin" panose="00000400000000000000" pitchFamily="2" charset="-78"/>
              </a:rPr>
              <a:t>اصلاح و ارتقاء فرآیندهای اعتبار بخشی در برخورد با </a:t>
            </a:r>
            <a:r>
              <a:rPr lang="fa-IR" b="1" dirty="0" smtClean="0">
                <a:cs typeface="B Nazanin" panose="00000400000000000000" pitchFamily="2" charset="-78"/>
              </a:rPr>
              <a:t>تخلفات</a:t>
            </a:r>
          </a:p>
          <a:p>
            <a:pPr algn="just" rtl="1"/>
            <a:r>
              <a:rPr lang="fa-IR" b="1" dirty="0" smtClean="0">
                <a:cs typeface="B Nazanin" panose="00000400000000000000" pitchFamily="2" charset="-78"/>
              </a:rPr>
              <a:t>5- </a:t>
            </a:r>
            <a:r>
              <a:rPr lang="fa-IR" b="1" dirty="0">
                <a:cs typeface="B Nazanin" panose="00000400000000000000" pitchFamily="2" charset="-78"/>
              </a:rPr>
              <a:t>برنامه ریزی جهت تدوین، بازنگری و اصلاح آئین نامه های تاسیس موسسات پزشکی با توجه به پیشرفت تکنولوژی در حیطه خدمات سلامت مطابق با سیاست های وزارت </a:t>
            </a:r>
            <a:r>
              <a:rPr lang="fa-IR" b="1" dirty="0" smtClean="0">
                <a:cs typeface="B Nazanin" panose="00000400000000000000" pitchFamily="2" charset="-78"/>
              </a:rPr>
              <a:t>بهداشت</a:t>
            </a:r>
          </a:p>
          <a:p>
            <a:pPr marL="0" indent="0" algn="just" rtl="1">
              <a:buNone/>
            </a:pPr>
            <a:r>
              <a:rPr lang="fa-IR" b="1" dirty="0" smtClean="0">
                <a:cs typeface="B Nazanin" panose="00000400000000000000" pitchFamily="2" charset="-78"/>
              </a:rPr>
              <a:t>6- </a:t>
            </a:r>
            <a:r>
              <a:rPr lang="fa-IR" b="1" dirty="0">
                <a:cs typeface="B Nazanin" panose="00000400000000000000" pitchFamily="2" charset="-78"/>
              </a:rPr>
              <a:t>اصلاح و ارتقاء فرآیندهای صدور پروانه های موسسات پزشکی به منظور تسهیل و تسریع در پاسخگویی به متقاضیان از طریق الکترونیکی</a:t>
            </a:r>
          </a:p>
        </p:txBody>
      </p:sp>
      <p:pic>
        <p:nvPicPr>
          <p:cNvPr id="37890" name="Picture 2" descr="نتیجه تصویری برای درمان وزارت بهداشت"/>
          <p:cNvPicPr>
            <a:picLocks noChangeAspect="1" noChangeArrowheads="1"/>
          </p:cNvPicPr>
          <p:nvPr/>
        </p:nvPicPr>
        <p:blipFill>
          <a:blip r:embed="rId2" cstate="print"/>
          <a:srcRect/>
          <a:stretch>
            <a:fillRect/>
          </a:stretch>
        </p:blipFill>
        <p:spPr bwMode="auto">
          <a:xfrm>
            <a:off x="416859" y="188557"/>
            <a:ext cx="2746484" cy="1763956"/>
          </a:xfrm>
          <a:prstGeom prst="ellipse">
            <a:avLst/>
          </a:prstGeom>
          <a:ln>
            <a:noFill/>
          </a:ln>
          <a:effectLst>
            <a:softEdge rad="112500"/>
          </a:effectLst>
        </p:spPr>
      </p:pic>
    </p:spTree>
    <p:extLst>
      <p:ext uri="{BB962C8B-B14F-4D97-AF65-F5344CB8AC3E}">
        <p14:creationId xmlns="" xmlns:p14="http://schemas.microsoft.com/office/powerpoint/2010/main" val="388686337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plus(in)">
                                      <p:cBhvr>
                                        <p:cTn id="7" dur="2000"/>
                                        <p:tgtEl>
                                          <p:spTgt spid="37890"/>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2000" fill="hold"/>
                                        <p:tgtEl>
                                          <p:spTgt spid="2"/>
                                        </p:tgtEl>
                                        <p:attrNameLst>
                                          <p:attrName>ppt_w</p:attrName>
                                        </p:attrNameLst>
                                      </p:cBhvr>
                                      <p:tavLst>
                                        <p:tav tm="0">
                                          <p:val>
                                            <p:fltVal val="0"/>
                                          </p:val>
                                        </p:tav>
                                        <p:tav tm="100000">
                                          <p:val>
                                            <p:strVal val="#ppt_w"/>
                                          </p:val>
                                        </p:tav>
                                      </p:tavLst>
                                    </p:anim>
                                    <p:anim calcmode="lin" valueType="num">
                                      <p:cBhvr>
                                        <p:cTn id="11" dur="2000" fill="hold"/>
                                        <p:tgtEl>
                                          <p:spTgt spid="2"/>
                                        </p:tgtEl>
                                        <p:attrNameLst>
                                          <p:attrName>ppt_h</p:attrName>
                                        </p:attrNameLst>
                                      </p:cBhvr>
                                      <p:tavLst>
                                        <p:tav tm="0">
                                          <p:val>
                                            <p:fltVal val="0"/>
                                          </p:val>
                                        </p:tav>
                                        <p:tav tm="100000">
                                          <p:val>
                                            <p:strVal val="#ppt_h"/>
                                          </p:val>
                                        </p:tav>
                                      </p:tavLst>
                                    </p:anim>
                                    <p:animEffect transition="in" filter="fade">
                                      <p:cBhvr>
                                        <p:cTn id="12" dur="2000"/>
                                        <p:tgtEl>
                                          <p:spTgt spid="2"/>
                                        </p:tgtEl>
                                      </p:cBhvr>
                                    </p:animEffect>
                                  </p:childTnLst>
                                </p:cTn>
                              </p:par>
                            </p:childTnLst>
                          </p:cTn>
                        </p:par>
                        <p:par>
                          <p:cTn id="13" fill="hold">
                            <p:stCondLst>
                              <p:cond delay="2000"/>
                            </p:stCondLst>
                            <p:childTnLst>
                              <p:par>
                                <p:cTn id="14" presetID="1" presetClass="entr" presetSubtype="0" fill="hold" grpId="0" nodeType="afterEffect">
                                  <p:stCondLst>
                                    <p:cond delay="0"/>
                                  </p:stCondLst>
                                  <p:iterate type="lt">
                                    <p:tmAbs val="75"/>
                                  </p:iterate>
                                  <p:childTnLst>
                                    <p:set>
                                      <p:cBhvr>
                                        <p:cTn id="15" dur="1" fill="hold">
                                          <p:stCondLst>
                                            <p:cond delay="74"/>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704230" y="3589243"/>
            <a:ext cx="3550024" cy="1976719"/>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50000"/>
              </a:spcBef>
              <a:spcAft>
                <a:spcPct val="0"/>
              </a:spcAft>
            </a:pPr>
            <a:r>
              <a:rPr lang="fa-IR" altLang="en-US" sz="4000" b="1" dirty="0">
                <a:solidFill>
                  <a:srgbClr val="D97828">
                    <a:lumMod val="50000"/>
                  </a:srgbClr>
                </a:solidFill>
                <a:latin typeface="Times New Roman" pitchFamily="26" charset="0"/>
                <a:cs typeface="B Titr" pitchFamily="2" charset="-78"/>
              </a:rPr>
              <a:t>نهادهای نظارتی قوه مقننه</a:t>
            </a:r>
            <a:endParaRPr lang="en-US" altLang="en-US" sz="4000" b="1" dirty="0">
              <a:solidFill>
                <a:srgbClr val="D97828">
                  <a:lumMod val="50000"/>
                </a:srgbClr>
              </a:solidFill>
              <a:latin typeface="Times New Roman" pitchFamily="26" charset="0"/>
              <a:cs typeface="B Titr" pitchFamily="2" charset="-78"/>
            </a:endParaRPr>
          </a:p>
        </p:txBody>
      </p:sp>
      <p:sp>
        <p:nvSpPr>
          <p:cNvPr id="9" name="Rounded Rectangle 8"/>
          <p:cNvSpPr/>
          <p:nvPr/>
        </p:nvSpPr>
        <p:spPr>
          <a:xfrm>
            <a:off x="876301" y="1316688"/>
            <a:ext cx="3550024" cy="1976719"/>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50000"/>
              </a:spcBef>
              <a:spcAft>
                <a:spcPct val="0"/>
              </a:spcAft>
              <a:defRPr/>
            </a:pPr>
            <a:r>
              <a:rPr lang="fa-IR" sz="4000" b="1" dirty="0">
                <a:solidFill>
                  <a:srgbClr val="D97828">
                    <a:lumMod val="50000"/>
                  </a:srgbClr>
                </a:solidFill>
                <a:latin typeface="Times New Roman" pitchFamily="26" charset="0"/>
                <a:cs typeface="B Titr" pitchFamily="2" charset="-78"/>
              </a:rPr>
              <a:t>نهادهای</a:t>
            </a:r>
            <a:r>
              <a:rPr lang="fa-IR" b="1" dirty="0">
                <a:solidFill>
                  <a:srgbClr val="D97828">
                    <a:lumMod val="50000"/>
                  </a:srgbClr>
                </a:solidFill>
                <a:effectLst>
                  <a:outerShdw blurRad="38100" dist="38100" dir="2700000" algn="tl">
                    <a:srgbClr val="000000">
                      <a:alpha val="43137"/>
                    </a:srgbClr>
                  </a:outerShdw>
                </a:effectLst>
                <a:latin typeface="Times New Roman" pitchFamily="26" charset="0"/>
                <a:cs typeface="B Titr" pitchFamily="2" charset="-78"/>
              </a:rPr>
              <a:t> </a:t>
            </a:r>
            <a:r>
              <a:rPr lang="fa-IR" sz="4000" b="1" dirty="0">
                <a:solidFill>
                  <a:srgbClr val="D97828">
                    <a:lumMod val="50000"/>
                  </a:srgbClr>
                </a:solidFill>
                <a:latin typeface="Times New Roman" pitchFamily="26" charset="0"/>
                <a:cs typeface="B Titr" pitchFamily="2" charset="-78"/>
              </a:rPr>
              <a:t>نظارتی</a:t>
            </a:r>
            <a:r>
              <a:rPr lang="fa-IR" b="1" dirty="0">
                <a:solidFill>
                  <a:srgbClr val="D97828">
                    <a:lumMod val="50000"/>
                  </a:srgbClr>
                </a:solidFill>
                <a:effectLst>
                  <a:outerShdw blurRad="38100" dist="38100" dir="2700000" algn="tl">
                    <a:srgbClr val="000000">
                      <a:alpha val="43137"/>
                    </a:srgbClr>
                  </a:outerShdw>
                </a:effectLst>
                <a:latin typeface="Times New Roman" pitchFamily="26" charset="0"/>
                <a:cs typeface="B Titr" pitchFamily="2" charset="-78"/>
              </a:rPr>
              <a:t> </a:t>
            </a:r>
            <a:r>
              <a:rPr lang="fa-IR" sz="4000" b="1" dirty="0">
                <a:solidFill>
                  <a:srgbClr val="D97828">
                    <a:lumMod val="50000"/>
                  </a:srgbClr>
                </a:solidFill>
                <a:latin typeface="Times New Roman" pitchFamily="26" charset="0"/>
                <a:cs typeface="B Titr" pitchFamily="2" charset="-78"/>
              </a:rPr>
              <a:t>قوه</a:t>
            </a:r>
            <a:r>
              <a:rPr lang="fa-IR" b="1" dirty="0">
                <a:solidFill>
                  <a:srgbClr val="D97828">
                    <a:lumMod val="50000"/>
                  </a:srgbClr>
                </a:solidFill>
                <a:effectLst>
                  <a:outerShdw blurRad="38100" dist="38100" dir="2700000" algn="tl">
                    <a:srgbClr val="000000">
                      <a:alpha val="43137"/>
                    </a:srgbClr>
                  </a:outerShdw>
                </a:effectLst>
                <a:latin typeface="Times New Roman" pitchFamily="26" charset="0"/>
                <a:cs typeface="B Titr" pitchFamily="2" charset="-78"/>
              </a:rPr>
              <a:t> </a:t>
            </a:r>
            <a:r>
              <a:rPr lang="fa-IR" sz="4000" b="1" dirty="0">
                <a:solidFill>
                  <a:srgbClr val="D97828">
                    <a:lumMod val="50000"/>
                  </a:srgbClr>
                </a:solidFill>
                <a:latin typeface="Times New Roman" pitchFamily="26" charset="0"/>
                <a:cs typeface="B Titr" pitchFamily="2" charset="-78"/>
              </a:rPr>
              <a:t>قضائیه</a:t>
            </a:r>
            <a:endParaRPr lang="en-US" sz="4000" b="1" dirty="0">
              <a:solidFill>
                <a:srgbClr val="D97828">
                  <a:lumMod val="50000"/>
                </a:srgbClr>
              </a:solidFill>
              <a:latin typeface="Times New Roman" pitchFamily="26" charset="0"/>
              <a:cs typeface="B Titr" pitchFamily="2" charset="-78"/>
            </a:endParaRPr>
          </a:p>
        </p:txBody>
      </p:sp>
      <p:sp>
        <p:nvSpPr>
          <p:cNvPr id="10" name="Rounded Rectangle 9"/>
          <p:cNvSpPr/>
          <p:nvPr/>
        </p:nvSpPr>
        <p:spPr>
          <a:xfrm>
            <a:off x="4704230" y="1316687"/>
            <a:ext cx="3550024" cy="1976719"/>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50000"/>
              </a:spcBef>
              <a:spcAft>
                <a:spcPct val="0"/>
              </a:spcAft>
              <a:defRPr/>
            </a:pPr>
            <a:r>
              <a:rPr lang="fa-IR" sz="4000" b="1" dirty="0">
                <a:solidFill>
                  <a:srgbClr val="D97828">
                    <a:lumMod val="50000"/>
                  </a:srgbClr>
                </a:solidFill>
                <a:latin typeface="Times New Roman" pitchFamily="26" charset="0"/>
                <a:cs typeface="B Titr" pitchFamily="2" charset="-78"/>
              </a:rPr>
              <a:t>نهادهای</a:t>
            </a:r>
            <a:r>
              <a:rPr lang="fa-IR" b="1" dirty="0">
                <a:solidFill>
                  <a:srgbClr val="D97828">
                    <a:lumMod val="50000"/>
                  </a:srgbClr>
                </a:solidFill>
                <a:effectLst>
                  <a:outerShdw blurRad="38100" dist="38100" dir="2700000" algn="tl">
                    <a:srgbClr val="000000">
                      <a:alpha val="43137"/>
                    </a:srgbClr>
                  </a:outerShdw>
                </a:effectLst>
                <a:latin typeface="Times New Roman" pitchFamily="26" charset="0"/>
                <a:cs typeface="B Titr" pitchFamily="2" charset="-78"/>
              </a:rPr>
              <a:t> </a:t>
            </a:r>
            <a:r>
              <a:rPr lang="fa-IR" sz="4000" b="1" dirty="0">
                <a:solidFill>
                  <a:srgbClr val="D97828">
                    <a:lumMod val="50000"/>
                  </a:srgbClr>
                </a:solidFill>
                <a:latin typeface="Times New Roman" pitchFamily="26" charset="0"/>
                <a:cs typeface="B Titr" pitchFamily="2" charset="-78"/>
              </a:rPr>
              <a:t>نظارتی</a:t>
            </a:r>
            <a:r>
              <a:rPr lang="fa-IR" b="1" dirty="0">
                <a:solidFill>
                  <a:srgbClr val="D97828">
                    <a:lumMod val="50000"/>
                  </a:srgbClr>
                </a:solidFill>
                <a:effectLst>
                  <a:outerShdw blurRad="38100" dist="38100" dir="2700000" algn="tl">
                    <a:srgbClr val="000000">
                      <a:alpha val="43137"/>
                    </a:srgbClr>
                  </a:outerShdw>
                </a:effectLst>
                <a:latin typeface="Times New Roman" pitchFamily="26" charset="0"/>
                <a:cs typeface="B Titr" pitchFamily="2" charset="-78"/>
              </a:rPr>
              <a:t> </a:t>
            </a:r>
            <a:r>
              <a:rPr lang="fa-IR" sz="4000" b="1" dirty="0">
                <a:solidFill>
                  <a:srgbClr val="D97828">
                    <a:lumMod val="50000"/>
                  </a:srgbClr>
                </a:solidFill>
                <a:latin typeface="Times New Roman" pitchFamily="26" charset="0"/>
                <a:cs typeface="B Titr" pitchFamily="2" charset="-78"/>
              </a:rPr>
              <a:t>قوه</a:t>
            </a:r>
            <a:r>
              <a:rPr lang="fa-IR" b="1" dirty="0">
                <a:solidFill>
                  <a:srgbClr val="D97828">
                    <a:lumMod val="50000"/>
                  </a:srgbClr>
                </a:solidFill>
                <a:effectLst>
                  <a:outerShdw blurRad="38100" dist="38100" dir="2700000" algn="tl">
                    <a:srgbClr val="000000">
                      <a:alpha val="43137"/>
                    </a:srgbClr>
                  </a:outerShdw>
                </a:effectLst>
                <a:latin typeface="Times New Roman" pitchFamily="26" charset="0"/>
                <a:cs typeface="B Titr" pitchFamily="2" charset="-78"/>
              </a:rPr>
              <a:t> </a:t>
            </a:r>
            <a:r>
              <a:rPr lang="fa-IR" sz="4000" b="1" dirty="0">
                <a:solidFill>
                  <a:srgbClr val="D97828">
                    <a:lumMod val="50000"/>
                  </a:srgbClr>
                </a:solidFill>
                <a:latin typeface="Times New Roman" pitchFamily="26" charset="0"/>
                <a:cs typeface="B Titr" pitchFamily="2" charset="-78"/>
              </a:rPr>
              <a:t>مجریه</a:t>
            </a:r>
            <a:endParaRPr lang="en-US" sz="4000" b="1" dirty="0">
              <a:solidFill>
                <a:srgbClr val="D97828">
                  <a:lumMod val="50000"/>
                </a:srgbClr>
              </a:solidFill>
              <a:latin typeface="Times New Roman" pitchFamily="26" charset="0"/>
              <a:cs typeface="B Titr" pitchFamily="2" charset="-78"/>
            </a:endParaRPr>
          </a:p>
        </p:txBody>
      </p:sp>
      <p:sp>
        <p:nvSpPr>
          <p:cNvPr id="6" name="Rounded Rectangle 5"/>
          <p:cNvSpPr/>
          <p:nvPr/>
        </p:nvSpPr>
        <p:spPr>
          <a:xfrm>
            <a:off x="876301" y="3589244"/>
            <a:ext cx="3550024" cy="1976719"/>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4000" b="1" dirty="0" smtClean="0">
                <a:solidFill>
                  <a:srgbClr val="D97828">
                    <a:lumMod val="50000"/>
                  </a:srgbClr>
                </a:solidFill>
                <a:latin typeface="Times New Roman" pitchFamily="26" charset="0"/>
                <a:cs typeface="B Titr" pitchFamily="2" charset="-78"/>
              </a:rPr>
              <a:t>نهاد های خارج از قوای سه گانه</a:t>
            </a:r>
            <a:endParaRPr lang="en-US" sz="4000" b="1" dirty="0">
              <a:solidFill>
                <a:srgbClr val="D97828">
                  <a:lumMod val="50000"/>
                </a:srgbClr>
              </a:solidFill>
              <a:latin typeface="Times New Roman" pitchFamily="26" charset="0"/>
              <a:cs typeface="B Titr" pitchFamily="2" charset="-78"/>
            </a:endParaRPr>
          </a:p>
        </p:txBody>
      </p:sp>
    </p:spTree>
    <p:extLst>
      <p:ext uri="{BB962C8B-B14F-4D97-AF65-F5344CB8AC3E}">
        <p14:creationId xmlns="" xmlns:p14="http://schemas.microsoft.com/office/powerpoint/2010/main" val="1457631120"/>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6"/>
                                        </p:tgtEl>
                                      </p:cBhvr>
                                      <p:by x="150000" y="150000"/>
                                    </p:animScale>
                                  </p:childTnLst>
                                </p:cTn>
                              </p:par>
                              <p:par>
                                <p:cTn id="7" presetID="42" presetClass="path" presetSubtype="0" accel="50000" decel="50000" fill="hold" grpId="1" nodeType="withEffect">
                                  <p:stCondLst>
                                    <p:cond delay="0"/>
                                  </p:stCondLst>
                                  <p:childTnLst>
                                    <p:animMotion origin="layout" path="M -5.55556E-7 -1.11111E-6 L 0.20868 -0.16157 " pathEditMode="relative" rAng="0" ptsTypes="AA">
                                      <p:cBhvr>
                                        <p:cTn id="8" dur="2000" fill="hold"/>
                                        <p:tgtEl>
                                          <p:spTgt spid="6"/>
                                        </p:tgtEl>
                                        <p:attrNameLst>
                                          <p:attrName>ppt_x</p:attrName>
                                          <p:attrName>ppt_y</p:attrName>
                                        </p:attrNameLst>
                                      </p:cBhvr>
                                      <p:rCtr x="10434" y="-8079"/>
                                    </p:animMotion>
                                  </p:childTnLst>
                                </p:cTn>
                              </p:par>
                              <p:par>
                                <p:cTn id="9" presetID="24" presetClass="emph" presetSubtype="0" fill="hold" grpId="2" nodeType="withEffect">
                                  <p:stCondLst>
                                    <p:cond delay="0"/>
                                  </p:stCondLst>
                                  <p:childTnLst>
                                    <p:animClr clrSpc="hsl" dir="cw">
                                      <p:cBhvr override="childStyle">
                                        <p:cTn id="10" dur="500" fill="hold"/>
                                        <p:tgtEl>
                                          <p:spTgt spid="6"/>
                                        </p:tgtEl>
                                        <p:attrNameLst>
                                          <p:attrName>style.color</p:attrName>
                                        </p:attrNameLst>
                                      </p:cBhvr>
                                      <p:by>
                                        <p:hsl h="0" s="-12549" l="-25098"/>
                                      </p:by>
                                    </p:animClr>
                                    <p:animClr clrSpc="hsl" dir="cw">
                                      <p:cBhvr>
                                        <p:cTn id="11" dur="500" fill="hold"/>
                                        <p:tgtEl>
                                          <p:spTgt spid="6"/>
                                        </p:tgtEl>
                                        <p:attrNameLst>
                                          <p:attrName>fillcolor</p:attrName>
                                        </p:attrNameLst>
                                      </p:cBhvr>
                                      <p:by>
                                        <p:hsl h="0" s="-12549" l="-25098"/>
                                      </p:by>
                                    </p:animClr>
                                    <p:animClr clrSpc="hsl" dir="cw">
                                      <p:cBhvr>
                                        <p:cTn id="12" dur="500" fill="hold"/>
                                        <p:tgtEl>
                                          <p:spTgt spid="6"/>
                                        </p:tgtEl>
                                        <p:attrNameLst>
                                          <p:attrName>stroke.color</p:attrName>
                                        </p:attrNameLst>
                                      </p:cBhvr>
                                      <p:by>
                                        <p:hsl h="0" s="-12549" l="-25098"/>
                                      </p:by>
                                    </p:animClr>
                                    <p:set>
                                      <p:cBhvr>
                                        <p:cTn id="13" dur="5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AutoShape 2"/>
          <p:cNvSpPr>
            <a:spLocks noChangeArrowheads="1"/>
          </p:cNvSpPr>
          <p:nvPr/>
        </p:nvSpPr>
        <p:spPr bwMode="auto">
          <a:xfrm>
            <a:off x="688654" y="1447798"/>
            <a:ext cx="7744108" cy="5072743"/>
          </a:xfrm>
          <a:prstGeom prst="roundRect">
            <a:avLst>
              <a:gd name="adj" fmla="val 6334"/>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marL="403225" indent="-403225" algn="r" rtl="1" fontAlgn="base">
              <a:spcBef>
                <a:spcPct val="0"/>
              </a:spcBef>
              <a:spcAft>
                <a:spcPts val="600"/>
              </a:spcAft>
              <a:buFont typeface="Wingdings" panose="05000000000000000000" pitchFamily="2" charset="2"/>
              <a:buChar char="Ø"/>
              <a:defRPr/>
            </a:pPr>
            <a:endParaRPr lang="fa-IR" sz="2400" b="1" dirty="0" smtClean="0">
              <a:solidFill>
                <a:srgbClr val="C00000"/>
              </a:solidFill>
              <a:cs typeface="B Titr" panose="00000700000000000000" pitchFamily="2" charset="-78"/>
            </a:endParaRPr>
          </a:p>
          <a:p>
            <a:pPr marL="403225" indent="-403225" algn="r" rtl="1" fontAlgn="base">
              <a:spcBef>
                <a:spcPct val="0"/>
              </a:spcBef>
              <a:spcAft>
                <a:spcPts val="600"/>
              </a:spcAft>
              <a:buFont typeface="Wingdings" panose="05000000000000000000" pitchFamily="2" charset="2"/>
              <a:buChar char="Ø"/>
              <a:defRPr/>
            </a:pPr>
            <a:r>
              <a:rPr lang="fa-IR" sz="1600" b="1" dirty="0" smtClean="0">
                <a:solidFill>
                  <a:srgbClr val="000000"/>
                </a:solidFill>
                <a:cs typeface="B Titr" panose="00000700000000000000" pitchFamily="2" charset="-78"/>
              </a:rPr>
              <a:t>شورای نگهبان</a:t>
            </a:r>
          </a:p>
          <a:p>
            <a:pPr marL="403225" indent="-403225" algn="r" rtl="1" fontAlgn="base">
              <a:spcBef>
                <a:spcPct val="0"/>
              </a:spcBef>
              <a:spcAft>
                <a:spcPts val="600"/>
              </a:spcAft>
              <a:buFont typeface="Wingdings" panose="05000000000000000000" pitchFamily="2" charset="2"/>
              <a:buChar char="Ø"/>
              <a:defRPr/>
            </a:pPr>
            <a:r>
              <a:rPr lang="fa-IR" sz="1600" b="1" dirty="0" smtClean="0">
                <a:solidFill>
                  <a:srgbClr val="000000"/>
                </a:solidFill>
                <a:cs typeface="B Titr" panose="00000700000000000000" pitchFamily="2" charset="-78"/>
              </a:rPr>
              <a:t>مجمع </a:t>
            </a:r>
            <a:r>
              <a:rPr lang="fa-IR" sz="1600" b="1" dirty="0">
                <a:solidFill>
                  <a:srgbClr val="000000"/>
                </a:solidFill>
                <a:cs typeface="B Titr" panose="00000700000000000000" pitchFamily="2" charset="-78"/>
              </a:rPr>
              <a:t>تشخیص مصلحت </a:t>
            </a:r>
            <a:r>
              <a:rPr lang="fa-IR" sz="1600" b="1" dirty="0" smtClean="0">
                <a:solidFill>
                  <a:srgbClr val="000000"/>
                </a:solidFill>
                <a:cs typeface="B Titr" panose="00000700000000000000" pitchFamily="2" charset="-78"/>
              </a:rPr>
              <a:t>نظام </a:t>
            </a:r>
          </a:p>
          <a:p>
            <a:pPr marL="403225" indent="-403225" algn="r" rtl="1" fontAlgn="base">
              <a:spcBef>
                <a:spcPct val="0"/>
              </a:spcBef>
              <a:spcAft>
                <a:spcPts val="600"/>
              </a:spcAft>
              <a:buFont typeface="Wingdings" panose="05000000000000000000" pitchFamily="2" charset="2"/>
              <a:buChar char="Ø"/>
              <a:defRPr/>
            </a:pPr>
            <a:r>
              <a:rPr lang="fa-IR" sz="1600" b="1" dirty="0" smtClean="0">
                <a:solidFill>
                  <a:srgbClr val="000000"/>
                </a:solidFill>
                <a:cs typeface="B Titr" panose="00000700000000000000" pitchFamily="2" charset="-78"/>
              </a:rPr>
              <a:t>بازرسی </a:t>
            </a:r>
            <a:r>
              <a:rPr lang="fa-IR" sz="1600" b="1" dirty="0">
                <a:solidFill>
                  <a:srgbClr val="000000"/>
                </a:solidFill>
                <a:cs typeface="B Titr" panose="00000700000000000000" pitchFamily="2" charset="-78"/>
              </a:rPr>
              <a:t>دفتر مقام معظّم </a:t>
            </a:r>
            <a:r>
              <a:rPr lang="fa-IR" sz="1600" b="1" dirty="0" smtClean="0">
                <a:solidFill>
                  <a:srgbClr val="000000"/>
                </a:solidFill>
                <a:cs typeface="B Titr" panose="00000700000000000000" pitchFamily="2" charset="-78"/>
              </a:rPr>
              <a:t>رهبری</a:t>
            </a:r>
          </a:p>
          <a:p>
            <a:pPr marL="403225" indent="-403225" algn="r" rtl="1" fontAlgn="base">
              <a:spcBef>
                <a:spcPct val="0"/>
              </a:spcBef>
              <a:spcAft>
                <a:spcPts val="600"/>
              </a:spcAft>
              <a:buFont typeface="Wingdings" panose="05000000000000000000" pitchFamily="2" charset="2"/>
              <a:buChar char="Ø"/>
              <a:defRPr/>
            </a:pPr>
            <a:r>
              <a:rPr lang="fa-IR" sz="1600" b="1" dirty="0" smtClean="0">
                <a:solidFill>
                  <a:srgbClr val="000000"/>
                </a:solidFill>
                <a:cs typeface="B Titr" panose="00000700000000000000" pitchFamily="2" charset="-78"/>
              </a:rPr>
              <a:t>معاون نظارت و حسابرسی دفتر مقام معظم رهبری </a:t>
            </a:r>
            <a:endParaRPr lang="fa-IR" sz="1600" b="1" dirty="0" smtClean="0">
              <a:solidFill>
                <a:srgbClr val="000000"/>
              </a:solidFill>
              <a:cs typeface="B Titr" panose="00000700000000000000" pitchFamily="2" charset="-78"/>
            </a:endParaRPr>
          </a:p>
          <a:p>
            <a:pPr marL="403225" indent="-403225" algn="r" rtl="1" fontAlgn="base">
              <a:spcBef>
                <a:spcPct val="0"/>
              </a:spcBef>
              <a:spcAft>
                <a:spcPts val="600"/>
              </a:spcAft>
              <a:buFont typeface="Wingdings" panose="05000000000000000000" pitchFamily="2" charset="2"/>
              <a:buChar char="Ø"/>
              <a:defRPr/>
            </a:pPr>
            <a:r>
              <a:rPr lang="fa-IR" sz="1600" b="1" dirty="0" smtClean="0">
                <a:solidFill>
                  <a:prstClr val="black"/>
                </a:solidFill>
                <a:cs typeface="B Titr" panose="00000700000000000000" pitchFamily="2" charset="-78"/>
              </a:rPr>
              <a:t>شورای </a:t>
            </a:r>
            <a:r>
              <a:rPr lang="fa-IR" sz="1600" b="1" dirty="0" smtClean="0">
                <a:solidFill>
                  <a:prstClr val="black"/>
                </a:solidFill>
                <a:cs typeface="B Titr" panose="00000700000000000000" pitchFamily="2" charset="-78"/>
              </a:rPr>
              <a:t>نظارت بر سازمان صدا و سیما</a:t>
            </a:r>
          </a:p>
          <a:p>
            <a:pPr marL="403225" indent="-403225" algn="r" rtl="1" fontAlgn="base">
              <a:spcBef>
                <a:spcPct val="0"/>
              </a:spcBef>
              <a:spcAft>
                <a:spcPts val="600"/>
              </a:spcAft>
              <a:buFont typeface="Wingdings" panose="05000000000000000000" pitchFamily="2" charset="2"/>
              <a:buChar char="Ø"/>
              <a:defRPr/>
            </a:pPr>
            <a:r>
              <a:rPr lang="fa-IR" sz="1600" b="1" dirty="0" smtClean="0">
                <a:solidFill>
                  <a:prstClr val="black"/>
                </a:solidFill>
                <a:cs typeface="B Titr" panose="00000700000000000000" pitchFamily="2" charset="-78"/>
              </a:rPr>
              <a:t>هیأت عالی نظارت بر منابع نفتی</a:t>
            </a:r>
          </a:p>
          <a:p>
            <a:pPr marL="403225" indent="-403225" algn="r" rtl="1" fontAlgn="base">
              <a:spcBef>
                <a:spcPct val="0"/>
              </a:spcBef>
              <a:spcAft>
                <a:spcPts val="600"/>
              </a:spcAft>
              <a:buFont typeface="Wingdings" panose="05000000000000000000" pitchFamily="2" charset="2"/>
              <a:buChar char="Ø"/>
              <a:defRPr/>
            </a:pPr>
            <a:r>
              <a:rPr lang="fa-IR" sz="1600" b="1" dirty="0" smtClean="0">
                <a:solidFill>
                  <a:prstClr val="black"/>
                </a:solidFill>
                <a:cs typeface="B Titr" panose="00000700000000000000" pitchFamily="2" charset="-78"/>
              </a:rPr>
              <a:t>شورای رقابت و مرکز ملی رقابت</a:t>
            </a:r>
            <a:endParaRPr lang="fa-IR" sz="1600" b="1" dirty="0">
              <a:solidFill>
                <a:prstClr val="black"/>
              </a:solidFill>
              <a:cs typeface="B Titr" panose="00000700000000000000" pitchFamily="2" charset="-78"/>
            </a:endParaRPr>
          </a:p>
          <a:p>
            <a:pPr marL="403225" indent="-403225" algn="r" rtl="1" fontAlgn="base">
              <a:spcBef>
                <a:spcPct val="0"/>
              </a:spcBef>
              <a:spcAft>
                <a:spcPts val="600"/>
              </a:spcAft>
              <a:buFont typeface="Wingdings" panose="05000000000000000000" pitchFamily="2" charset="2"/>
              <a:buChar char="Ø"/>
              <a:defRPr/>
            </a:pPr>
            <a:r>
              <a:rPr lang="fa-IR" sz="1600" b="1" dirty="0" smtClean="0">
                <a:solidFill>
                  <a:prstClr val="black"/>
                </a:solidFill>
                <a:cs typeface="B Titr" panose="00000700000000000000" pitchFamily="2" charset="-78"/>
              </a:rPr>
              <a:t>مرکز ملی فضای مجازی</a:t>
            </a:r>
          </a:p>
          <a:p>
            <a:pPr marL="403225" indent="-403225" algn="r" rtl="1" fontAlgn="base">
              <a:spcBef>
                <a:spcPct val="0"/>
              </a:spcBef>
              <a:spcAft>
                <a:spcPts val="600"/>
              </a:spcAft>
              <a:buFont typeface="Wingdings" panose="05000000000000000000" pitchFamily="2" charset="2"/>
              <a:buChar char="Ø"/>
              <a:defRPr/>
            </a:pPr>
            <a:r>
              <a:rPr lang="fa-IR" sz="1600" b="1" dirty="0" smtClean="0">
                <a:solidFill>
                  <a:prstClr val="black"/>
                </a:solidFill>
                <a:cs typeface="B Titr" panose="00000700000000000000" pitchFamily="2" charset="-78"/>
              </a:rPr>
              <a:t>سازمان </a:t>
            </a:r>
            <a:r>
              <a:rPr lang="fa-IR" sz="1600" b="1" dirty="0" smtClean="0">
                <a:solidFill>
                  <a:prstClr val="black"/>
                </a:solidFill>
                <a:cs typeface="B Titr" panose="00000700000000000000" pitchFamily="2" charset="-78"/>
              </a:rPr>
              <a:t>تنظیم مقررات صوت و تصویر فراگیر در فضای مجازی</a:t>
            </a:r>
            <a:endParaRPr lang="fa-IR" sz="1600" b="1" dirty="0">
              <a:solidFill>
                <a:prstClr val="black"/>
              </a:solidFill>
              <a:cs typeface="B Titr" panose="00000700000000000000" pitchFamily="2" charset="-78"/>
            </a:endParaRPr>
          </a:p>
          <a:p>
            <a:pPr marL="403225" indent="-403225" algn="r" rtl="1" fontAlgn="base">
              <a:spcBef>
                <a:spcPct val="0"/>
              </a:spcBef>
              <a:spcAft>
                <a:spcPts val="600"/>
              </a:spcAft>
              <a:buFont typeface="Wingdings" panose="05000000000000000000" pitchFamily="2" charset="2"/>
              <a:buChar char="Ø"/>
              <a:defRPr/>
            </a:pPr>
            <a:r>
              <a:rPr lang="fa-IR" sz="1600" b="1" dirty="0" smtClean="0">
                <a:solidFill>
                  <a:prstClr val="black"/>
                </a:solidFill>
                <a:cs typeface="B Titr" panose="00000700000000000000" pitchFamily="2" charset="-78"/>
              </a:rPr>
              <a:t>سازمان </a:t>
            </a:r>
            <a:r>
              <a:rPr lang="fa-IR" sz="1600" b="1" dirty="0">
                <a:solidFill>
                  <a:prstClr val="black"/>
                </a:solidFill>
                <a:cs typeface="B Titr" panose="00000700000000000000" pitchFamily="2" charset="-78"/>
              </a:rPr>
              <a:t>نظام </a:t>
            </a:r>
            <a:r>
              <a:rPr lang="fa-IR" sz="1600" b="1" dirty="0" smtClean="0">
                <a:solidFill>
                  <a:prstClr val="black"/>
                </a:solidFill>
                <a:cs typeface="B Titr" panose="00000700000000000000" pitchFamily="2" charset="-78"/>
              </a:rPr>
              <a:t>پزشکی کل کشور</a:t>
            </a:r>
            <a:endParaRPr lang="fa-IR" sz="1600" b="1" dirty="0">
              <a:solidFill>
                <a:prstClr val="black"/>
              </a:solidFill>
              <a:cs typeface="B Titr" panose="00000700000000000000" pitchFamily="2" charset="-78"/>
            </a:endParaRPr>
          </a:p>
          <a:p>
            <a:pPr marL="403225" indent="-403225" algn="r" rtl="1" fontAlgn="base">
              <a:spcBef>
                <a:spcPct val="0"/>
              </a:spcBef>
              <a:spcAft>
                <a:spcPts val="600"/>
              </a:spcAft>
              <a:buFont typeface="Wingdings" panose="05000000000000000000" pitchFamily="2" charset="2"/>
              <a:buChar char="Ø"/>
              <a:defRPr/>
            </a:pPr>
            <a:r>
              <a:rPr lang="fa-IR" sz="1600" b="1" dirty="0">
                <a:solidFill>
                  <a:prstClr val="black"/>
                </a:solidFill>
                <a:cs typeface="B Titr" panose="00000700000000000000" pitchFamily="2" charset="-78"/>
              </a:rPr>
              <a:t>سازمان نظام </a:t>
            </a:r>
            <a:r>
              <a:rPr lang="fa-IR" sz="1600" b="1" dirty="0" smtClean="0">
                <a:solidFill>
                  <a:prstClr val="black"/>
                </a:solidFill>
                <a:cs typeface="B Titr" panose="00000700000000000000" pitchFamily="2" charset="-78"/>
              </a:rPr>
              <a:t>مهندسی ساختمان کشور</a:t>
            </a:r>
          </a:p>
          <a:p>
            <a:pPr marL="403225" indent="-403225" algn="r" rtl="1" fontAlgn="base">
              <a:spcBef>
                <a:spcPct val="0"/>
              </a:spcBef>
              <a:spcAft>
                <a:spcPts val="600"/>
              </a:spcAft>
              <a:buFont typeface="Wingdings" panose="05000000000000000000" pitchFamily="2" charset="2"/>
              <a:buChar char="Ø"/>
              <a:defRPr/>
            </a:pPr>
            <a:r>
              <a:rPr lang="fa-IR" sz="1600" b="1" dirty="0" smtClean="0">
                <a:solidFill>
                  <a:prstClr val="black"/>
                </a:solidFill>
                <a:cs typeface="B Titr" panose="00000700000000000000" pitchFamily="2" charset="-78"/>
              </a:rPr>
              <a:t>سازمان نظام مهندسی معدن ایران</a:t>
            </a:r>
          </a:p>
          <a:p>
            <a:pPr marL="403225" indent="-403225" algn="r" rtl="1" fontAlgn="base">
              <a:spcBef>
                <a:spcPct val="0"/>
              </a:spcBef>
              <a:spcAft>
                <a:spcPts val="600"/>
              </a:spcAft>
              <a:buFont typeface="Wingdings" panose="05000000000000000000" pitchFamily="2" charset="2"/>
              <a:buChar char="Ø"/>
              <a:defRPr/>
            </a:pPr>
            <a:r>
              <a:rPr lang="fa-IR" sz="1600" b="1" dirty="0" smtClean="0">
                <a:solidFill>
                  <a:prstClr val="black"/>
                </a:solidFill>
                <a:cs typeface="B Titr" panose="00000700000000000000" pitchFamily="2" charset="-78"/>
              </a:rPr>
              <a:t>نهاد های نظارتی قانون نظام صنفی </a:t>
            </a:r>
            <a:r>
              <a:rPr lang="fa-IR" sz="1600" b="1" dirty="0" smtClean="0">
                <a:solidFill>
                  <a:prstClr val="black"/>
                </a:solidFill>
                <a:cs typeface="B Titr" panose="00000700000000000000" pitchFamily="2" charset="-78"/>
              </a:rPr>
              <a:t>کشور</a:t>
            </a:r>
            <a:endParaRPr lang="fa-IR" sz="2400" b="1" dirty="0">
              <a:solidFill>
                <a:schemeClr val="tx1">
                  <a:lumMod val="75000"/>
                  <a:lumOff val="25000"/>
                </a:schemeClr>
              </a:solidFill>
              <a:cs typeface="B Nazanin" panose="00000400000000000000" pitchFamily="2" charset="-78"/>
            </a:endParaRPr>
          </a:p>
          <a:p>
            <a:pPr marL="403225" indent="-403225" algn="r" rtl="1" fontAlgn="base">
              <a:spcBef>
                <a:spcPct val="0"/>
              </a:spcBef>
              <a:spcAft>
                <a:spcPts val="600"/>
              </a:spcAft>
              <a:buFont typeface="Wingdings" panose="05000000000000000000" pitchFamily="2" charset="2"/>
              <a:buChar char="Ø"/>
              <a:defRPr/>
            </a:pPr>
            <a:r>
              <a:rPr lang="fa-IR" sz="1600" b="1" dirty="0" smtClean="0">
                <a:solidFill>
                  <a:srgbClr val="000000"/>
                </a:solidFill>
                <a:cs typeface="B Titr" panose="00000700000000000000" pitchFamily="2" charset="-78"/>
              </a:rPr>
              <a:t>هیأت </a:t>
            </a:r>
            <a:r>
              <a:rPr lang="fa-IR" sz="1600" b="1" dirty="0" smtClean="0">
                <a:solidFill>
                  <a:srgbClr val="000000"/>
                </a:solidFill>
                <a:cs typeface="B Titr" panose="00000700000000000000" pitchFamily="2" charset="-78"/>
              </a:rPr>
              <a:t>رسیدگی به شکایات قانون برگزاری مناقصات</a:t>
            </a:r>
          </a:p>
          <a:p>
            <a:pPr marL="403225" indent="-403225" algn="r" rtl="1" fontAlgn="base">
              <a:spcBef>
                <a:spcPct val="0"/>
              </a:spcBef>
              <a:spcAft>
                <a:spcPct val="0"/>
              </a:spcAft>
              <a:buFont typeface="Wingdings" panose="05000000000000000000" pitchFamily="2" charset="2"/>
              <a:buChar char="Ø"/>
              <a:defRPr/>
            </a:pPr>
            <a:r>
              <a:rPr lang="fa-IR" sz="1600" b="1" dirty="0" smtClean="0">
                <a:solidFill>
                  <a:srgbClr val="000000"/>
                </a:solidFill>
                <a:cs typeface="B Titr" panose="00000700000000000000" pitchFamily="2" charset="-78"/>
              </a:rPr>
              <a:t>حفاظت و </a:t>
            </a:r>
            <a:r>
              <a:rPr lang="fa-IR" sz="1600" b="1" dirty="0" smtClean="0">
                <a:solidFill>
                  <a:srgbClr val="000000"/>
                </a:solidFill>
                <a:cs typeface="B Titr" panose="00000700000000000000" pitchFamily="2" charset="-78"/>
              </a:rPr>
              <a:t>اطلاعات واحدهای تابعه نیروهای مسلح </a:t>
            </a:r>
            <a:endParaRPr lang="fa-IR" sz="1600" b="1" dirty="0" smtClean="0">
              <a:solidFill>
                <a:srgbClr val="000000"/>
              </a:solidFill>
              <a:cs typeface="B Titr" panose="00000700000000000000" pitchFamily="2" charset="-78"/>
            </a:endParaRPr>
          </a:p>
          <a:p>
            <a:pPr marL="403225" indent="-403225" algn="r" rtl="1" fontAlgn="base">
              <a:spcBef>
                <a:spcPct val="0"/>
              </a:spcBef>
              <a:spcAft>
                <a:spcPct val="0"/>
              </a:spcAft>
              <a:buFont typeface="Wingdings" panose="05000000000000000000" pitchFamily="2" charset="2"/>
              <a:buChar char="Ø"/>
              <a:defRPr/>
            </a:pPr>
            <a:endParaRPr lang="en-US" sz="2000" b="1" dirty="0">
              <a:solidFill>
                <a:prstClr val="black"/>
              </a:solidFill>
              <a:cs typeface="B Titr" panose="00000700000000000000" pitchFamily="2" charset="-78"/>
            </a:endParaRPr>
          </a:p>
        </p:txBody>
      </p:sp>
      <p:sp>
        <p:nvSpPr>
          <p:cNvPr id="43011" name="AutoShape 3"/>
          <p:cNvSpPr>
            <a:spLocks noChangeArrowheads="1"/>
          </p:cNvSpPr>
          <p:nvPr/>
        </p:nvSpPr>
        <p:spPr bwMode="auto">
          <a:xfrm>
            <a:off x="1427015" y="356461"/>
            <a:ext cx="6270695" cy="1319939"/>
          </a:xfrm>
          <a:prstGeom prst="downArrowCallout">
            <a:avLst>
              <a:gd name="adj1" fmla="val 131250"/>
              <a:gd name="adj2" fmla="val 131250"/>
              <a:gd name="adj3" fmla="val 16667"/>
              <a:gd name="adj4" fmla="val 66667"/>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fontAlgn="base">
              <a:spcBef>
                <a:spcPct val="0"/>
              </a:spcBef>
              <a:spcAft>
                <a:spcPct val="0"/>
              </a:spcAft>
              <a:defRPr/>
            </a:pPr>
            <a:endParaRPr lang="fa-IR" sz="4000" b="1" dirty="0" smtClean="0">
              <a:solidFill>
                <a:prstClr val="black"/>
              </a:solidFill>
              <a:effectLst>
                <a:outerShdw blurRad="38100" dist="38100" dir="2700000" algn="tl">
                  <a:srgbClr val="000000">
                    <a:alpha val="43137"/>
                  </a:srgbClr>
                </a:outerShdw>
              </a:effectLst>
              <a:latin typeface="Times New Roman" pitchFamily="26" charset="0"/>
              <a:cs typeface="B Titr" pitchFamily="2" charset="-78"/>
            </a:endParaRPr>
          </a:p>
          <a:p>
            <a:pPr algn="r" fontAlgn="base">
              <a:spcBef>
                <a:spcPct val="0"/>
              </a:spcBef>
              <a:spcAft>
                <a:spcPct val="0"/>
              </a:spcAft>
              <a:defRPr/>
            </a:pPr>
            <a:endParaRPr lang="en-US" sz="4000" b="1" dirty="0">
              <a:solidFill>
                <a:prstClr val="black"/>
              </a:solidFill>
              <a:effectLst>
                <a:outerShdw blurRad="38100" dist="38100" dir="2700000" algn="tl">
                  <a:srgbClr val="000000">
                    <a:alpha val="43137"/>
                  </a:srgbClr>
                </a:outerShdw>
              </a:effectLst>
            </a:endParaRPr>
          </a:p>
        </p:txBody>
      </p:sp>
      <p:sp>
        <p:nvSpPr>
          <p:cNvPr id="3" name="TextBox 2"/>
          <p:cNvSpPr txBox="1"/>
          <p:nvPr/>
        </p:nvSpPr>
        <p:spPr>
          <a:xfrm>
            <a:off x="1663768" y="412013"/>
            <a:ext cx="5818794" cy="984885"/>
          </a:xfrm>
          <a:prstGeom prst="rect">
            <a:avLst/>
          </a:prstGeom>
          <a:noFill/>
        </p:spPr>
        <p:txBody>
          <a:bodyPr wrap="square" rtlCol="0">
            <a:spAutoFit/>
          </a:bodyPr>
          <a:lstStyle/>
          <a:p>
            <a:r>
              <a:rPr lang="fa-IR" sz="4000" b="1" dirty="0">
                <a:solidFill>
                  <a:prstClr val="black"/>
                </a:solidFill>
                <a:effectLst>
                  <a:outerShdw blurRad="38100" dist="38100" dir="2700000" algn="tl">
                    <a:srgbClr val="000000">
                      <a:alpha val="43137"/>
                    </a:srgbClr>
                  </a:outerShdw>
                </a:effectLst>
                <a:latin typeface="Times New Roman" pitchFamily="26" charset="0"/>
                <a:cs typeface="B Titr" pitchFamily="2" charset="-78"/>
              </a:rPr>
              <a:t>نهاد های خارج از قوای سه گانه</a:t>
            </a:r>
            <a:endParaRPr lang="en-US" sz="4000" b="1" dirty="0">
              <a:solidFill>
                <a:prstClr val="black"/>
              </a:solidFill>
              <a:effectLst>
                <a:outerShdw blurRad="38100" dist="38100" dir="2700000" algn="tl">
                  <a:srgbClr val="000000">
                    <a:alpha val="43137"/>
                  </a:srgbClr>
                </a:outerShdw>
              </a:effectLst>
              <a:latin typeface="Times New Roman" pitchFamily="26" charset="0"/>
              <a:cs typeface="B Titr" pitchFamily="2" charset="-78"/>
            </a:endParaRPr>
          </a:p>
          <a:p>
            <a:endParaRPr lang="en-US" dirty="0"/>
          </a:p>
        </p:txBody>
      </p:sp>
    </p:spTree>
    <p:extLst>
      <p:ext uri="{BB962C8B-B14F-4D97-AF65-F5344CB8AC3E}">
        <p14:creationId xmlns="" xmlns:p14="http://schemas.microsoft.com/office/powerpoint/2010/main" val="389125095"/>
      </p:ext>
    </p:extLst>
  </p:cSld>
  <p:clrMapOvr>
    <a:masterClrMapping/>
  </p:clrMapOvr>
  <mc:AlternateContent xmlns:mc="http://schemas.openxmlformats.org/markup-compatibility/2006">
    <mc:Choice xmlns=""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3011"/>
                                        </p:tgtEl>
                                        <p:attrNameLst>
                                          <p:attrName>style.visibility</p:attrName>
                                        </p:attrNameLst>
                                      </p:cBhvr>
                                      <p:to>
                                        <p:strVal val="visible"/>
                                      </p:to>
                                    </p:set>
                                    <p:animEffect transition="in" filter="fade">
                                      <p:cBhvr>
                                        <p:cTn id="7" dur="2000"/>
                                        <p:tgtEl>
                                          <p:spTgt spid="43011"/>
                                        </p:tgtEl>
                                      </p:cBhvr>
                                    </p:animEffect>
                                    <p:anim calcmode="lin" valueType="num">
                                      <p:cBhvr>
                                        <p:cTn id="8" dur="2000" fill="hold"/>
                                        <p:tgtEl>
                                          <p:spTgt spid="43011"/>
                                        </p:tgtEl>
                                        <p:attrNameLst>
                                          <p:attrName>ppt_x</p:attrName>
                                        </p:attrNameLst>
                                      </p:cBhvr>
                                      <p:tavLst>
                                        <p:tav tm="0">
                                          <p:val>
                                            <p:strVal val="#ppt_x"/>
                                          </p:val>
                                        </p:tav>
                                        <p:tav tm="100000">
                                          <p:val>
                                            <p:strVal val="#ppt_x"/>
                                          </p:val>
                                        </p:tav>
                                      </p:tavLst>
                                    </p:anim>
                                    <p:anim calcmode="lin" valueType="num">
                                      <p:cBhvr>
                                        <p:cTn id="9" dur="2000" fill="hold"/>
                                        <p:tgtEl>
                                          <p:spTgt spid="43011"/>
                                        </p:tgtEl>
                                        <p:attrNameLst>
                                          <p:attrName>ppt_y</p:attrName>
                                        </p:attrNameLst>
                                      </p:cBhvr>
                                      <p:tavLst>
                                        <p:tav tm="0">
                                          <p:val>
                                            <p:strVal val="#ppt_y-.1"/>
                                          </p:val>
                                        </p:tav>
                                        <p:tav tm="100000">
                                          <p:val>
                                            <p:strVal val="#ppt_y"/>
                                          </p:val>
                                        </p:tav>
                                      </p:tavLst>
                                    </p:anim>
                                  </p:childTnLst>
                                </p:cTn>
                              </p:par>
                              <p:par>
                                <p:cTn id="10" presetID="14" presetClass="entr" presetSubtype="5"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vertical)">
                                      <p:cBhvr>
                                        <p:cTn id="12" dur="2000"/>
                                        <p:tgtEl>
                                          <p:spTgt spid="3">
                                            <p:txEl>
                                              <p:pRg st="0" end="0"/>
                                            </p:txEl>
                                          </p:spTgt>
                                        </p:tgtEl>
                                      </p:cBhvr>
                                    </p:animEffect>
                                  </p:childTnLst>
                                </p:cTn>
                              </p:par>
                            </p:childTnLst>
                          </p:cTn>
                        </p:par>
                        <p:par>
                          <p:cTn id="13" fill="hold">
                            <p:stCondLst>
                              <p:cond delay="2000"/>
                            </p:stCondLst>
                            <p:childTnLst>
                              <p:par>
                                <p:cTn id="14" presetID="1" presetClass="entr" presetSubtype="0" fill="hold" grpId="0" nodeType="afterEffect">
                                  <p:stCondLst>
                                    <p:cond delay="0"/>
                                  </p:stCondLst>
                                  <p:iterate type="lt">
                                    <p:tmAbs val="75"/>
                                  </p:iterate>
                                  <p:childTnLst>
                                    <p:set>
                                      <p:cBhvr>
                                        <p:cTn id="15" dur="1" fill="hold">
                                          <p:stCondLst>
                                            <p:cond delay="74"/>
                                          </p:stCondLst>
                                        </p:cTn>
                                        <p:tgtEl>
                                          <p:spTgt spid="430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animBg="1"/>
      <p:bldP spid="430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74000">
              <a:schemeClr val="accent1">
                <a:lumMod val="5000"/>
                <a:lumOff val="95000"/>
              </a:schemeClr>
            </a:gs>
            <a:gs pos="58000">
              <a:schemeClr val="bg1"/>
            </a:gs>
            <a:gs pos="100000">
              <a:schemeClr val="accent1">
                <a:lumMod val="30000"/>
                <a:lumOff val="70000"/>
              </a:schemeClr>
            </a:gs>
          </a:gsLst>
          <a:lin ang="1200000" scaled="0"/>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51509" y="1845734"/>
            <a:ext cx="7886700" cy="4023360"/>
          </a:xfrm>
        </p:spPr>
        <p:txBody>
          <a:bodyPr>
            <a:normAutofit fontScale="92500" lnSpcReduction="10000"/>
          </a:bodyPr>
          <a:lstStyle/>
          <a:p>
            <a:pPr algn="r" rtl="1"/>
            <a:endParaRPr lang="fa-IR" i="1" dirty="0" smtClean="0"/>
          </a:p>
          <a:p>
            <a:pPr algn="just" rtl="1">
              <a:buFont typeface="Wingdings" panose="05000000000000000000" pitchFamily="2" charset="2"/>
              <a:buChar char="v"/>
            </a:pPr>
            <a:r>
              <a:rPr lang="fa-IR" sz="2600" b="1" dirty="0" smtClean="0">
                <a:cs typeface="B Jadid" panose="00000700000000000000" pitchFamily="2" charset="-78"/>
              </a:rPr>
              <a:t>هیأت </a:t>
            </a:r>
            <a:r>
              <a:rPr lang="fa-IR" sz="2600" b="1" dirty="0">
                <a:cs typeface="B Jadid" panose="00000700000000000000" pitchFamily="2" charset="-78"/>
              </a:rPr>
              <a:t>عالی نظارت بر اجرای سیاست‌های کلی نظام</a:t>
            </a:r>
          </a:p>
          <a:p>
            <a:pPr algn="just" rtl="1">
              <a:buFont typeface="Courier New" panose="02070309020205020404" pitchFamily="49" charset="0"/>
              <a:buChar char="o"/>
            </a:pPr>
            <a:r>
              <a:rPr lang="fa-IR" sz="2800" b="1" dirty="0">
                <a:cs typeface="B Nazanin" panose="00000400000000000000" pitchFamily="2" charset="-78"/>
              </a:rPr>
              <a:t>نظارت بر </a:t>
            </a:r>
            <a:r>
              <a:rPr lang="fa-IR" sz="2800" b="1" dirty="0" smtClean="0">
                <a:cs typeface="B Nazanin" panose="00000400000000000000" pitchFamily="2" charset="-78"/>
              </a:rPr>
              <a:t>حُسن </a:t>
            </a:r>
            <a:r>
              <a:rPr lang="fa-IR" sz="2800" b="1" dirty="0">
                <a:cs typeface="B Nazanin" panose="00000400000000000000" pitchFamily="2" charset="-78"/>
              </a:rPr>
              <a:t>اجراي </a:t>
            </a:r>
            <a:r>
              <a:rPr lang="fa-IR" sz="2800" b="1" dirty="0" smtClean="0">
                <a:cs typeface="B Nazanin" panose="00000400000000000000" pitchFamily="2" charset="-78"/>
              </a:rPr>
              <a:t>سياست‌هاي </a:t>
            </a:r>
            <a:r>
              <a:rPr lang="fa-IR" sz="2800" b="1" dirty="0">
                <a:cs typeface="B Nazanin" panose="00000400000000000000" pitchFamily="2" charset="-78"/>
              </a:rPr>
              <a:t>كلي نظام به موجب تفويض اختيار از سوي مقام معظم رهبري توسط مجمع تشخيص مصلحت نظام مطابق اين مقررات صورت </a:t>
            </a:r>
            <a:r>
              <a:rPr lang="fa-IR" sz="2800" b="1" dirty="0" smtClean="0">
                <a:cs typeface="B Nazanin" panose="00000400000000000000" pitchFamily="2" charset="-78"/>
              </a:rPr>
              <a:t>مي‌گيرد.</a:t>
            </a:r>
          </a:p>
          <a:p>
            <a:pPr algn="just" rtl="1">
              <a:buFont typeface="Courier New" panose="02070309020205020404" pitchFamily="49" charset="0"/>
              <a:buChar char="o"/>
            </a:pPr>
            <a:r>
              <a:rPr lang="fa-IR" sz="2800" b="1" dirty="0" smtClean="0">
                <a:cs typeface="B Nazanin" panose="00000400000000000000" pitchFamily="2" charset="-78"/>
              </a:rPr>
              <a:t>نظارت </a:t>
            </a:r>
            <a:r>
              <a:rPr lang="fa-IR" sz="2800" b="1" dirty="0">
                <a:cs typeface="B Nazanin" panose="00000400000000000000" pitchFamily="2" charset="-78"/>
              </a:rPr>
              <a:t>بر </a:t>
            </a:r>
            <a:r>
              <a:rPr lang="fa-IR" sz="2800" b="1" dirty="0" smtClean="0">
                <a:cs typeface="B Nazanin" panose="00000400000000000000" pitchFamily="2" charset="-78"/>
              </a:rPr>
              <a:t>حُسن </a:t>
            </a:r>
            <a:r>
              <a:rPr lang="fa-IR" sz="2800" b="1" dirty="0">
                <a:cs typeface="B Nazanin" panose="00000400000000000000" pitchFamily="2" charset="-78"/>
              </a:rPr>
              <a:t>اجرای </a:t>
            </a:r>
            <a:r>
              <a:rPr lang="fa-IR" sz="2800" b="1" dirty="0" smtClean="0">
                <a:cs typeface="B Nazanin" panose="00000400000000000000" pitchFamily="2" charset="-78"/>
              </a:rPr>
              <a:t>سیاست‌های </a:t>
            </a:r>
            <a:r>
              <a:rPr lang="fa-IR" sz="2800" b="1" dirty="0">
                <a:cs typeface="B Nazanin" panose="00000400000000000000" pitchFamily="2" charset="-78"/>
              </a:rPr>
              <a:t>کلی شامل نظارت بر </a:t>
            </a:r>
            <a:r>
              <a:rPr lang="fa-IR" sz="2800" b="1" dirty="0" smtClean="0">
                <a:cs typeface="B Nazanin" panose="00000400000000000000" pitchFamily="2" charset="-78"/>
              </a:rPr>
              <a:t>اِعمال </a:t>
            </a:r>
            <a:r>
              <a:rPr lang="fa-IR" sz="2800" b="1" dirty="0">
                <a:cs typeface="B Nazanin" panose="00000400000000000000" pitchFamily="2" charset="-78"/>
              </a:rPr>
              <a:t>سیاست‌های کلی در قوانین، مقررات و مراحل اجرایی است.</a:t>
            </a:r>
            <a:endParaRPr lang="en-US" sz="2800" b="1" dirty="0">
              <a:cs typeface="B Nazanin" panose="00000400000000000000" pitchFamily="2" charset="-78"/>
            </a:endParaRPr>
          </a:p>
          <a:p>
            <a:pPr algn="just" rtl="1">
              <a:buFont typeface="Wingdings" panose="05000000000000000000" pitchFamily="2" charset="2"/>
              <a:buChar char="v"/>
            </a:pPr>
            <a:r>
              <a:rPr lang="fa-IR" sz="2600" b="1" dirty="0">
                <a:cs typeface="B Jadid" panose="00000700000000000000" pitchFamily="2" charset="-78"/>
              </a:rPr>
              <a:t>کمیسیون نظارت مجمع تشخيص مصلحت </a:t>
            </a:r>
            <a:endParaRPr lang="en-US" sz="2600" b="1" dirty="0">
              <a:cs typeface="B Jadid" panose="00000700000000000000" pitchFamily="2" charset="-78"/>
            </a:endParaRPr>
          </a:p>
          <a:p>
            <a:pPr algn="just" rtl="1">
              <a:buFont typeface="Courier New" panose="02070309020205020404" pitchFamily="49" charset="0"/>
              <a:buChar char="o"/>
            </a:pPr>
            <a:r>
              <a:rPr lang="fa-IR" sz="2800" b="1" dirty="0">
                <a:cs typeface="B Nazanin" panose="00000400000000000000" pitchFamily="2" charset="-78"/>
              </a:rPr>
              <a:t>ارزيابي و سنجش ميزان تحقق سياست هاي كلي و حسن اجراي آنها بر مبناي شاخص هاي مصوب و تلفيق گزارش هاي نظارتي.</a:t>
            </a:r>
          </a:p>
        </p:txBody>
      </p:sp>
      <p:pic>
        <p:nvPicPr>
          <p:cNvPr id="6146" name="Picture 2" descr="C:\Users\955\Desktop\in.ممdex.jpg"/>
          <p:cNvPicPr>
            <a:picLocks noChangeAspect="1" noChangeArrowheads="1"/>
          </p:cNvPicPr>
          <p:nvPr/>
        </p:nvPicPr>
        <p:blipFill>
          <a:blip r:embed="rId2" cstate="print"/>
          <a:srcRect/>
          <a:stretch>
            <a:fillRect/>
          </a:stretch>
        </p:blipFill>
        <p:spPr bwMode="auto">
          <a:xfrm>
            <a:off x="565338" y="286604"/>
            <a:ext cx="2419350" cy="1885950"/>
          </a:xfrm>
          <a:prstGeom prst="ellipse">
            <a:avLst/>
          </a:prstGeom>
          <a:ln>
            <a:noFill/>
          </a:ln>
          <a:effectLst>
            <a:softEdge rad="112500"/>
          </a:effectLst>
        </p:spPr>
      </p:pic>
      <p:sp>
        <p:nvSpPr>
          <p:cNvPr id="5" name="Title 1"/>
          <p:cNvSpPr>
            <a:spLocks noGrp="1"/>
          </p:cNvSpPr>
          <p:nvPr>
            <p:ph type="title"/>
          </p:nvPr>
        </p:nvSpPr>
        <p:spPr>
          <a:xfrm>
            <a:off x="480059" y="494669"/>
            <a:ext cx="8229600" cy="1143000"/>
          </a:xfrm>
        </p:spPr>
        <p:txBody>
          <a:bodyPr>
            <a:normAutofit/>
          </a:bodyPr>
          <a:lstStyle/>
          <a:p>
            <a:pPr algn="r"/>
            <a:r>
              <a:rPr lang="fa-IR" altLang="en-US" sz="4400" dirty="0" smtClean="0">
                <a:solidFill>
                  <a:srgbClr val="0070C0"/>
                </a:solidFill>
                <a:cs typeface="B Titr" panose="00000700000000000000" pitchFamily="2" charset="-78"/>
              </a:rPr>
              <a:t>مجمع تشخیص مصلحت نظام</a:t>
            </a:r>
            <a:endParaRPr lang="fa-IR" altLang="en-US" sz="4400" dirty="0">
              <a:solidFill>
                <a:srgbClr val="0070C0"/>
              </a:solidFill>
            </a:endParaRP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plus(in)">
                                      <p:cBhvr>
                                        <p:cTn id="7" dur="2000"/>
                                        <p:tgtEl>
                                          <p:spTgt spid="6146"/>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2000" fill="hold"/>
                                        <p:tgtEl>
                                          <p:spTgt spid="5"/>
                                        </p:tgtEl>
                                        <p:attrNameLst>
                                          <p:attrName>ppt_w</p:attrName>
                                        </p:attrNameLst>
                                      </p:cBhvr>
                                      <p:tavLst>
                                        <p:tav tm="0">
                                          <p:val>
                                            <p:fltVal val="0"/>
                                          </p:val>
                                        </p:tav>
                                        <p:tav tm="100000">
                                          <p:val>
                                            <p:strVal val="#ppt_w"/>
                                          </p:val>
                                        </p:tav>
                                      </p:tavLst>
                                    </p:anim>
                                    <p:anim calcmode="lin" valueType="num">
                                      <p:cBhvr>
                                        <p:cTn id="11" dur="2000" fill="hold"/>
                                        <p:tgtEl>
                                          <p:spTgt spid="5"/>
                                        </p:tgtEl>
                                        <p:attrNameLst>
                                          <p:attrName>ppt_h</p:attrName>
                                        </p:attrNameLst>
                                      </p:cBhvr>
                                      <p:tavLst>
                                        <p:tav tm="0">
                                          <p:val>
                                            <p:fltVal val="0"/>
                                          </p:val>
                                        </p:tav>
                                        <p:tav tm="100000">
                                          <p:val>
                                            <p:strVal val="#ppt_h"/>
                                          </p:val>
                                        </p:tav>
                                      </p:tavLst>
                                    </p:anim>
                                    <p:animEffect transition="in" filter="fade">
                                      <p:cBhvr>
                                        <p:cTn id="12" dur="2000"/>
                                        <p:tgtEl>
                                          <p:spTgt spid="5"/>
                                        </p:tgtEl>
                                      </p:cBhvr>
                                    </p:animEffect>
                                  </p:childTnLst>
                                </p:cTn>
                              </p:par>
                            </p:childTnLst>
                          </p:cTn>
                        </p:par>
                        <p:par>
                          <p:cTn id="13" fill="hold">
                            <p:stCondLst>
                              <p:cond delay="2000"/>
                            </p:stCondLst>
                            <p:childTnLst>
                              <p:par>
                                <p:cTn id="14" presetID="1" presetClass="entr" presetSubtype="0" fill="hold" grpId="0" nodeType="afterEffect">
                                  <p:stCondLst>
                                    <p:cond delay="0"/>
                                  </p:stCondLst>
                                  <p:iterate type="lt">
                                    <p:tmAbs val="75"/>
                                  </p:iterate>
                                  <p:childTnLst>
                                    <p:set>
                                      <p:cBhvr>
                                        <p:cTn id="15" dur="1" fill="hold">
                                          <p:stCondLst>
                                            <p:cond delay="74"/>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74000">
              <a:schemeClr val="accent1">
                <a:lumMod val="5000"/>
                <a:lumOff val="95000"/>
              </a:schemeClr>
            </a:gs>
            <a:gs pos="58000">
              <a:schemeClr val="bg1"/>
            </a:gs>
            <a:gs pos="100000">
              <a:schemeClr val="accent1">
                <a:lumMod val="30000"/>
                <a:lumOff val="70000"/>
              </a:schemeClr>
            </a:gs>
          </a:gsLst>
          <a:lin ang="1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84325" y="316985"/>
            <a:ext cx="7543800" cy="1450757"/>
          </a:xfrm>
        </p:spPr>
        <p:txBody>
          <a:bodyPr>
            <a:normAutofit/>
          </a:bodyPr>
          <a:lstStyle/>
          <a:p>
            <a:pPr algn="r"/>
            <a:r>
              <a:rPr lang="fa-IR" sz="4400" dirty="0">
                <a:solidFill>
                  <a:srgbClr val="0070C0"/>
                </a:solidFill>
                <a:cs typeface="B Titr" panose="00000700000000000000" pitchFamily="2" charset="-78"/>
              </a:rPr>
              <a:t>هیأت عالی نظارت بر منابع نفتی</a:t>
            </a:r>
          </a:p>
        </p:txBody>
      </p:sp>
      <p:sp>
        <p:nvSpPr>
          <p:cNvPr id="3" name="Content Placeholder 2"/>
          <p:cNvSpPr>
            <a:spLocks noGrp="1"/>
          </p:cNvSpPr>
          <p:nvPr>
            <p:ph idx="1"/>
          </p:nvPr>
        </p:nvSpPr>
        <p:spPr>
          <a:xfrm>
            <a:off x="984324" y="2598769"/>
            <a:ext cx="7543801" cy="4023360"/>
          </a:xfrm>
        </p:spPr>
        <p:txBody>
          <a:bodyPr/>
          <a:lstStyle/>
          <a:p>
            <a:pPr algn="ctr" rtl="1"/>
            <a:r>
              <a:rPr lang="fa-IR" sz="4400" b="1" dirty="0">
                <a:solidFill>
                  <a:srgbClr val="C00000"/>
                </a:solidFill>
                <a:cs typeface="B Nazanin" panose="00000400000000000000" pitchFamily="2" charset="-78"/>
              </a:rPr>
              <a:t>نظارت</a:t>
            </a:r>
            <a:r>
              <a:rPr lang="fa-IR" sz="4400" b="1" dirty="0">
                <a:cs typeface="B Nazanin" panose="00000400000000000000" pitchFamily="2" charset="-78"/>
              </a:rPr>
              <a:t> بر اعمال حق حاکمیت </a:t>
            </a:r>
            <a:endParaRPr lang="fa-IR" sz="4400" b="1" dirty="0" smtClean="0">
              <a:cs typeface="B Nazanin" panose="00000400000000000000" pitchFamily="2" charset="-78"/>
            </a:endParaRPr>
          </a:p>
          <a:p>
            <a:pPr algn="ctr" rtl="1"/>
            <a:r>
              <a:rPr lang="fa-IR" sz="4400" b="1" dirty="0" smtClean="0">
                <a:cs typeface="B Nazanin" panose="00000400000000000000" pitchFamily="2" charset="-78"/>
              </a:rPr>
              <a:t>و </a:t>
            </a:r>
            <a:r>
              <a:rPr lang="fa-IR" sz="4400" b="1" dirty="0">
                <a:cs typeface="B Nazanin" panose="00000400000000000000" pitchFamily="2" charset="-78"/>
              </a:rPr>
              <a:t>مالکیت عمومی بر منابع </a:t>
            </a:r>
            <a:r>
              <a:rPr lang="fa-IR" sz="4400" b="1" dirty="0" smtClean="0">
                <a:cs typeface="B Nazanin" panose="00000400000000000000" pitchFamily="2" charset="-78"/>
              </a:rPr>
              <a:t>نفتی</a:t>
            </a:r>
            <a:endParaRPr lang="fa-IR" sz="4400" b="1" dirty="0">
              <a:cs typeface="B Nazanin" panose="00000400000000000000" pitchFamily="2" charset="-78"/>
            </a:endParaRPr>
          </a:p>
          <a:p>
            <a:pPr algn="ctr" rtl="1"/>
            <a:endParaRPr lang="fa-IR" dirty="0"/>
          </a:p>
        </p:txBody>
      </p:sp>
      <p:pic>
        <p:nvPicPr>
          <p:cNvPr id="12289" name="Picture 1" descr="C:\Users\955\Desktop\index.jpg"/>
          <p:cNvPicPr>
            <a:picLocks noChangeAspect="1" noChangeArrowheads="1"/>
          </p:cNvPicPr>
          <p:nvPr/>
        </p:nvPicPr>
        <p:blipFill rotWithShape="1">
          <a:blip r:embed="rId2" cstate="print"/>
          <a:srcRect t="4963"/>
          <a:stretch/>
        </p:blipFill>
        <p:spPr bwMode="auto">
          <a:xfrm>
            <a:off x="3279430" y="4329953"/>
            <a:ext cx="2493477" cy="1775012"/>
          </a:xfrm>
          <a:prstGeom prst="rect">
            <a:avLst/>
          </a:prstGeom>
          <a:noFill/>
        </p:spPr>
      </p:pic>
      <p:pic>
        <p:nvPicPr>
          <p:cNvPr id="12291" name="Picture 3" descr="نتیجه تصویری برای نفت"/>
          <p:cNvPicPr>
            <a:picLocks noChangeAspect="1" noChangeArrowheads="1"/>
          </p:cNvPicPr>
          <p:nvPr/>
        </p:nvPicPr>
        <p:blipFill>
          <a:blip r:embed="rId3" cstate="print"/>
          <a:srcRect/>
          <a:stretch>
            <a:fillRect/>
          </a:stretch>
        </p:blipFill>
        <p:spPr bwMode="auto">
          <a:xfrm>
            <a:off x="669809" y="564851"/>
            <a:ext cx="1452208" cy="1452208"/>
          </a:xfrm>
          <a:prstGeom prst="rect">
            <a:avLst/>
          </a:prstGeom>
          <a:noFill/>
        </p:spPr>
      </p:pic>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plus(in)">
                                      <p:cBhvr>
                                        <p:cTn id="7" dur="2000"/>
                                        <p:tgtEl>
                                          <p:spTgt spid="12291"/>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2000" fill="hold"/>
                                        <p:tgtEl>
                                          <p:spTgt spid="2"/>
                                        </p:tgtEl>
                                        <p:attrNameLst>
                                          <p:attrName>ppt_w</p:attrName>
                                        </p:attrNameLst>
                                      </p:cBhvr>
                                      <p:tavLst>
                                        <p:tav tm="0">
                                          <p:val>
                                            <p:fltVal val="0"/>
                                          </p:val>
                                        </p:tav>
                                        <p:tav tm="100000">
                                          <p:val>
                                            <p:strVal val="#ppt_w"/>
                                          </p:val>
                                        </p:tav>
                                      </p:tavLst>
                                    </p:anim>
                                    <p:anim calcmode="lin" valueType="num">
                                      <p:cBhvr>
                                        <p:cTn id="11" dur="2000" fill="hold"/>
                                        <p:tgtEl>
                                          <p:spTgt spid="2"/>
                                        </p:tgtEl>
                                        <p:attrNameLst>
                                          <p:attrName>ppt_h</p:attrName>
                                        </p:attrNameLst>
                                      </p:cBhvr>
                                      <p:tavLst>
                                        <p:tav tm="0">
                                          <p:val>
                                            <p:fltVal val="0"/>
                                          </p:val>
                                        </p:tav>
                                        <p:tav tm="100000">
                                          <p:val>
                                            <p:strVal val="#ppt_h"/>
                                          </p:val>
                                        </p:tav>
                                      </p:tavLst>
                                    </p:anim>
                                    <p:animEffect transition="in" filter="fade">
                                      <p:cBhvr>
                                        <p:cTn id="12" dur="2000"/>
                                        <p:tgtEl>
                                          <p:spTgt spid="2"/>
                                        </p:tgtEl>
                                      </p:cBhvr>
                                    </p:animEffect>
                                  </p:childTnLst>
                                </p:cTn>
                              </p:par>
                            </p:childTnLst>
                          </p:cTn>
                        </p:par>
                        <p:par>
                          <p:cTn id="13" fill="hold">
                            <p:stCondLst>
                              <p:cond delay="2000"/>
                            </p:stCondLst>
                            <p:childTnLst>
                              <p:par>
                                <p:cTn id="14" presetID="1" presetClass="entr" presetSubtype="0" fill="hold" grpId="0" nodeType="afterEffect">
                                  <p:stCondLst>
                                    <p:cond delay="0"/>
                                  </p:stCondLst>
                                  <p:iterate type="lt">
                                    <p:tmAbs val="75"/>
                                  </p:iterate>
                                  <p:childTnLst>
                                    <p:set>
                                      <p:cBhvr>
                                        <p:cTn id="15" dur="1" fill="hold">
                                          <p:stCondLst>
                                            <p:cond delay="74"/>
                                          </p:stCondLst>
                                        </p:cTn>
                                        <p:tgtEl>
                                          <p:spTgt spid="3"/>
                                        </p:tgtEl>
                                        <p:attrNameLst>
                                          <p:attrName>style.visibility</p:attrName>
                                        </p:attrNameLst>
                                      </p:cBhvr>
                                      <p:to>
                                        <p:strVal val="visible"/>
                                      </p:to>
                                    </p:set>
                                  </p:childTnLst>
                                </p:cTn>
                              </p:par>
                            </p:childTnLst>
                          </p:cTn>
                        </p:par>
                        <p:par>
                          <p:cTn id="16" fill="hold">
                            <p:stCondLst>
                              <p:cond delay="5225"/>
                            </p:stCondLst>
                            <p:childTnLst>
                              <p:par>
                                <p:cTn id="17" presetID="13" presetClass="entr" presetSubtype="16" fill="hold" nodeType="afterEffect">
                                  <p:stCondLst>
                                    <p:cond delay="0"/>
                                  </p:stCondLst>
                                  <p:childTnLst>
                                    <p:set>
                                      <p:cBhvr>
                                        <p:cTn id="18" dur="1" fill="hold">
                                          <p:stCondLst>
                                            <p:cond delay="0"/>
                                          </p:stCondLst>
                                        </p:cTn>
                                        <p:tgtEl>
                                          <p:spTgt spid="12289"/>
                                        </p:tgtEl>
                                        <p:attrNameLst>
                                          <p:attrName>style.visibility</p:attrName>
                                        </p:attrNameLst>
                                      </p:cBhvr>
                                      <p:to>
                                        <p:strVal val="visible"/>
                                      </p:to>
                                    </p:set>
                                    <p:animEffect transition="in" filter="plus(in)">
                                      <p:cBhvr>
                                        <p:cTn id="19" dur="2000"/>
                                        <p:tgtEl>
                                          <p:spTgt spid="122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48000">
              <a:schemeClr val="bg1"/>
            </a:gs>
            <a:gs pos="52000">
              <a:schemeClr val="bg1"/>
            </a:gs>
            <a:gs pos="100000">
              <a:schemeClr val="accent1">
                <a:lumMod val="30000"/>
                <a:lumOff val="70000"/>
              </a:schemeClr>
            </a:gs>
          </a:gsLst>
          <a:lin ang="2700000" scaled="1"/>
        </a:gradFill>
        <a:effectLst/>
      </p:bgPr>
    </p:bg>
    <p:spTree>
      <p:nvGrpSpPr>
        <p:cNvPr id="1" name=""/>
        <p:cNvGrpSpPr/>
        <p:nvPr/>
      </p:nvGrpSpPr>
      <p:grpSpPr>
        <a:xfrm>
          <a:off x="0" y="0"/>
          <a:ext cx="0" cy="0"/>
          <a:chOff x="0" y="0"/>
          <a:chExt cx="0" cy="0"/>
        </a:xfrm>
      </p:grpSpPr>
      <p:pic>
        <p:nvPicPr>
          <p:cNvPr id="1026" name="Picture 2" descr="C:\Users\955\Desktop\01.jpg"/>
          <p:cNvPicPr>
            <a:picLocks noGrp="1" noChangeAspect="1" noChangeArrowheads="1"/>
          </p:cNvPicPr>
          <p:nvPr>
            <p:ph idx="1"/>
          </p:nvPr>
        </p:nvPicPr>
        <p:blipFill>
          <a:blip r:embed="rId2" cstate="print"/>
          <a:stretch>
            <a:fillRect/>
          </a:stretch>
        </p:blipFill>
        <p:spPr bwMode="auto">
          <a:xfrm>
            <a:off x="1469572" y="4284536"/>
            <a:ext cx="6226629" cy="2040064"/>
          </a:xfrm>
          <a:prstGeom prst="rect">
            <a:avLst/>
          </a:prstGeom>
          <a:noFill/>
        </p:spPr>
      </p:pic>
      <p:sp>
        <p:nvSpPr>
          <p:cNvPr id="2" name="Title 1"/>
          <p:cNvSpPr>
            <a:spLocks noGrp="1"/>
          </p:cNvSpPr>
          <p:nvPr>
            <p:ph type="title"/>
          </p:nvPr>
        </p:nvSpPr>
        <p:spPr>
          <a:xfrm>
            <a:off x="768531" y="0"/>
            <a:ext cx="7543800" cy="1450757"/>
          </a:xfrm>
        </p:spPr>
        <p:txBody>
          <a:bodyPr>
            <a:normAutofit/>
          </a:bodyPr>
          <a:lstStyle/>
          <a:p>
            <a:pPr algn="ctr" rtl="1">
              <a:lnSpc>
                <a:spcPct val="100000"/>
              </a:lnSpc>
            </a:pPr>
            <a:r>
              <a:rPr lang="fa-IR" sz="4000" dirty="0">
                <a:solidFill>
                  <a:srgbClr val="002060"/>
                </a:solidFill>
                <a:cs typeface="B Titr" panose="00000700000000000000" pitchFamily="2" charset="-78"/>
              </a:rPr>
              <a:t>شورا</a:t>
            </a:r>
            <a:r>
              <a:rPr lang="fa-IR" sz="3200" dirty="0">
                <a:solidFill>
                  <a:srgbClr val="002060"/>
                </a:solidFill>
                <a:cs typeface="B Titr" panose="00000700000000000000" pitchFamily="2" charset="-78"/>
              </a:rPr>
              <a:t>ی عالی اصل 44 قانون </a:t>
            </a:r>
            <a:r>
              <a:rPr lang="fa-IR" sz="3200" dirty="0" smtClean="0">
                <a:solidFill>
                  <a:srgbClr val="002060"/>
                </a:solidFill>
                <a:cs typeface="B Titr" panose="00000700000000000000" pitchFamily="2" charset="-78"/>
              </a:rPr>
              <a:t>اساسی</a:t>
            </a:r>
            <a:br>
              <a:rPr lang="fa-IR" sz="3200" dirty="0" smtClean="0">
                <a:solidFill>
                  <a:srgbClr val="002060"/>
                </a:solidFill>
                <a:cs typeface="B Titr" panose="00000700000000000000" pitchFamily="2" charset="-78"/>
              </a:rPr>
            </a:br>
            <a:r>
              <a:rPr lang="fa-IR" sz="3200" dirty="0">
                <a:solidFill>
                  <a:srgbClr val="0070C0"/>
                </a:solidFill>
                <a:cs typeface="B Titr" panose="00000700000000000000" pitchFamily="2" charset="-78"/>
              </a:rPr>
              <a:t>شورای رقابت و مرکز ملی رقابت</a:t>
            </a:r>
          </a:p>
        </p:txBody>
      </p:sp>
      <p:sp>
        <p:nvSpPr>
          <p:cNvPr id="4" name="Content Placeholder 2"/>
          <p:cNvSpPr txBox="1">
            <a:spLocks/>
          </p:cNvSpPr>
          <p:nvPr/>
        </p:nvSpPr>
        <p:spPr>
          <a:xfrm>
            <a:off x="489857" y="1796143"/>
            <a:ext cx="7990114" cy="228600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rtl="1">
              <a:lnSpc>
                <a:spcPct val="80000"/>
              </a:lnSpc>
              <a:buFont typeface="Courier New" panose="02070309020205020404" pitchFamily="49" charset="0"/>
              <a:buChar char="o"/>
            </a:pPr>
            <a:r>
              <a:rPr lang="ar-SA" sz="2600" b="1" dirty="0" smtClean="0">
                <a:solidFill>
                  <a:schemeClr val="accent6">
                    <a:lumMod val="50000"/>
                  </a:schemeClr>
                </a:solidFill>
                <a:cs typeface="B Nazanin" panose="00000400000000000000" pitchFamily="2" charset="-78"/>
              </a:rPr>
              <a:t>نظارت بر فرآیند اجرا</a:t>
            </a:r>
            <a:r>
              <a:rPr lang="fa-IR" sz="2600" b="1" dirty="0" smtClean="0">
                <a:solidFill>
                  <a:schemeClr val="accent6">
                    <a:lumMod val="50000"/>
                  </a:schemeClr>
                </a:solidFill>
                <a:cs typeface="B Nazanin" panose="00000400000000000000" pitchFamily="2" charset="-78"/>
              </a:rPr>
              <a:t>ی</a:t>
            </a:r>
            <a:r>
              <a:rPr lang="ar-SA" sz="2600" b="1" dirty="0" smtClean="0">
                <a:solidFill>
                  <a:schemeClr val="accent6">
                    <a:lumMod val="50000"/>
                  </a:schemeClr>
                </a:solidFill>
                <a:cs typeface="B Nazanin" panose="00000400000000000000" pitchFamily="2" charset="-78"/>
              </a:rPr>
              <a:t> قوانین و مقررات مرتبط با سیاستهای کلی اصل ‌چهل ‌و چهارم‌ (44) قانون اساسی</a:t>
            </a:r>
            <a:endParaRPr lang="fa-IR" sz="2600" b="1" dirty="0" smtClean="0">
              <a:solidFill>
                <a:schemeClr val="accent6">
                  <a:lumMod val="50000"/>
                </a:schemeClr>
              </a:solidFill>
              <a:cs typeface="B Nazanin" panose="00000400000000000000" pitchFamily="2" charset="-78"/>
            </a:endParaRPr>
          </a:p>
          <a:p>
            <a:pPr algn="just" rtl="1">
              <a:lnSpc>
                <a:spcPct val="80000"/>
              </a:lnSpc>
              <a:buFont typeface="Courier New" panose="02070309020205020404" pitchFamily="49" charset="0"/>
              <a:buChar char="o"/>
            </a:pPr>
            <a:r>
              <a:rPr lang="fa-IR" sz="2600" b="1" dirty="0" smtClean="0">
                <a:solidFill>
                  <a:srgbClr val="0070C0"/>
                </a:solidFill>
                <a:cs typeface="B Nazanin" panose="00000400000000000000" pitchFamily="2" charset="-78"/>
              </a:rPr>
              <a:t>جلوگیری از هرگونه تبعیض و انحصار </a:t>
            </a:r>
            <a:r>
              <a:rPr lang="fa-IR" b="1" dirty="0" smtClean="0">
                <a:solidFill>
                  <a:srgbClr val="0070C0"/>
                </a:solidFill>
                <a:cs typeface="B Nazanin" panose="00000400000000000000" pitchFamily="2" charset="-78"/>
              </a:rPr>
              <a:t>(مقابله با احتکار و استنکاف از معامله– قیمت گذاری تبعیض آمیز- تبعیض در شرایط معامله – قیمت گذاری تهاجمی –عرضه کالا یا خدمت غیر استاندارد – سوء استفاده از وضعیت اقتصادی مسلط – کسب غیر مجاز، سوء استفاده از اطلاعات و موقعیت اشخاص)</a:t>
            </a:r>
            <a:endParaRPr lang="fa-IR" sz="2600" b="1" dirty="0" smtClean="0">
              <a:solidFill>
                <a:srgbClr val="0070C0"/>
              </a:solidFill>
              <a:cs typeface="B Nazanin" panose="00000400000000000000" pitchFamily="2" charset="-78"/>
            </a:endParaRP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plus(in)">
                                      <p:cBhvr>
                                        <p:cTn id="7" dur="2000"/>
                                        <p:tgtEl>
                                          <p:spTgt spid="1026"/>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2000" fill="hold"/>
                                        <p:tgtEl>
                                          <p:spTgt spid="2"/>
                                        </p:tgtEl>
                                        <p:attrNameLst>
                                          <p:attrName>ppt_w</p:attrName>
                                        </p:attrNameLst>
                                      </p:cBhvr>
                                      <p:tavLst>
                                        <p:tav tm="0">
                                          <p:val>
                                            <p:fltVal val="0"/>
                                          </p:val>
                                        </p:tav>
                                        <p:tav tm="100000">
                                          <p:val>
                                            <p:strVal val="#ppt_w"/>
                                          </p:val>
                                        </p:tav>
                                      </p:tavLst>
                                    </p:anim>
                                    <p:anim calcmode="lin" valueType="num">
                                      <p:cBhvr>
                                        <p:cTn id="11" dur="2000" fill="hold"/>
                                        <p:tgtEl>
                                          <p:spTgt spid="2"/>
                                        </p:tgtEl>
                                        <p:attrNameLst>
                                          <p:attrName>ppt_h</p:attrName>
                                        </p:attrNameLst>
                                      </p:cBhvr>
                                      <p:tavLst>
                                        <p:tav tm="0">
                                          <p:val>
                                            <p:fltVal val="0"/>
                                          </p:val>
                                        </p:tav>
                                        <p:tav tm="100000">
                                          <p:val>
                                            <p:strVal val="#ppt_h"/>
                                          </p:val>
                                        </p:tav>
                                      </p:tavLst>
                                    </p:anim>
                                    <p:animEffect transition="in" filter="fade">
                                      <p:cBhvr>
                                        <p:cTn id="12" dur="2000"/>
                                        <p:tgtEl>
                                          <p:spTgt spid="2"/>
                                        </p:tgtEl>
                                      </p:cBhvr>
                                    </p:animEffect>
                                  </p:childTnLst>
                                </p:cTn>
                              </p:par>
                            </p:childTnLst>
                          </p:cTn>
                        </p:par>
                        <p:par>
                          <p:cTn id="13" fill="hold">
                            <p:stCondLst>
                              <p:cond delay="2000"/>
                            </p:stCondLst>
                            <p:childTnLst>
                              <p:par>
                                <p:cTn id="14" presetID="1" presetClass="entr" presetSubtype="0" fill="hold" grpId="0" nodeType="afterEffect">
                                  <p:stCondLst>
                                    <p:cond delay="0"/>
                                  </p:stCondLst>
                                  <p:iterate type="lt">
                                    <p:tmAbs val="75"/>
                                  </p:iterate>
                                  <p:childTnLst>
                                    <p:set>
                                      <p:cBhvr>
                                        <p:cTn id="15" dur="1" fill="hold">
                                          <p:stCondLst>
                                            <p:cond delay="74"/>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9100" y="710821"/>
            <a:ext cx="8305800" cy="1349912"/>
          </a:xfrm>
          <a:ln>
            <a:miter lim="800000"/>
            <a:headEnd/>
            <a:tailEnd/>
          </a:ln>
          <a:extLst/>
        </p:spPr>
        <p:txBody>
          <a:bodyPr/>
          <a:lstStyle/>
          <a:p>
            <a:pPr algn="ctr">
              <a:defRPr/>
            </a:pPr>
            <a:r>
              <a:rPr lang="fa-IR" sz="5400" dirty="0">
                <a:cs typeface="B Titr" pitchFamily="2" charset="-78"/>
              </a:rPr>
              <a:t>تعریف نهاد نظارتی</a:t>
            </a:r>
          </a:p>
        </p:txBody>
      </p:sp>
      <p:pic>
        <p:nvPicPr>
          <p:cNvPr id="28675" name="Picture 3" descr="C:\Users\955\Desktop\indeللx.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764429" y="2758500"/>
            <a:ext cx="3615141" cy="2894993"/>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42876360"/>
      </p:ext>
    </p:extLst>
  </p:cSld>
  <p:clrMapOvr>
    <a:masterClrMapping/>
  </p:clrMapOvr>
  <mc:AlternateContent xmlns:mc="http://schemas.openxmlformats.org/markup-compatibility/2006">
    <mc:Choice xmlns="" xmlns:p14="http://schemas.microsoft.com/office/powerpoint/2010/main" Requires="p14">
      <p:transition spd="slow" p14:dur="1200">
        <p14:prism di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vertical)">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28675"/>
                                        </p:tgtEl>
                                        <p:attrNameLst>
                                          <p:attrName>style.visibility</p:attrName>
                                        </p:attrNameLst>
                                      </p:cBhvr>
                                      <p:to>
                                        <p:strVal val="visible"/>
                                      </p:to>
                                    </p:set>
                                    <p:animEffect transition="in" filter="circle(in)">
                                      <p:cBhvr>
                                        <p:cTn id="10" dur="2000"/>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74000">
              <a:schemeClr val="accent1">
                <a:lumMod val="5000"/>
                <a:lumOff val="95000"/>
              </a:schemeClr>
            </a:gs>
            <a:gs pos="58000">
              <a:schemeClr val="bg1"/>
            </a:gs>
            <a:gs pos="100000">
              <a:schemeClr val="accent1">
                <a:lumMod val="30000"/>
                <a:lumOff val="70000"/>
              </a:schemeClr>
            </a:gs>
          </a:gsLst>
          <a:lin ang="13500000" scaled="1"/>
          <a:tileRect/>
        </a:gradFill>
        <a:effectLst/>
      </p:bgPr>
    </p:bg>
    <p:spTree>
      <p:nvGrpSpPr>
        <p:cNvPr id="1" name=""/>
        <p:cNvGrpSpPr/>
        <p:nvPr/>
      </p:nvGrpSpPr>
      <p:grpSpPr>
        <a:xfrm>
          <a:off x="0" y="0"/>
          <a:ext cx="0" cy="0"/>
          <a:chOff x="0" y="0"/>
          <a:chExt cx="0" cy="0"/>
        </a:xfrm>
      </p:grpSpPr>
      <p:pic>
        <p:nvPicPr>
          <p:cNvPr id="1028" name="Picture 4" descr="C:\Users\955\Desktop\inهdex.jpg"/>
          <p:cNvPicPr>
            <a:picLocks noChangeAspect="1" noChangeArrowheads="1"/>
          </p:cNvPicPr>
          <p:nvPr/>
        </p:nvPicPr>
        <p:blipFill rotWithShape="1">
          <a:blip r:embed="rId3" cstate="print"/>
          <a:srcRect l="35878"/>
          <a:stretch/>
        </p:blipFill>
        <p:spPr bwMode="auto">
          <a:xfrm>
            <a:off x="830898" y="4172528"/>
            <a:ext cx="1552570" cy="1676941"/>
          </a:xfrm>
          <a:prstGeom prst="rect">
            <a:avLst/>
          </a:prstGeom>
          <a:noFill/>
        </p:spPr>
      </p:pic>
      <p:sp>
        <p:nvSpPr>
          <p:cNvPr id="5" name="Content Placeholder 4"/>
          <p:cNvSpPr>
            <a:spLocks noGrp="1"/>
          </p:cNvSpPr>
          <p:nvPr>
            <p:ph idx="1"/>
          </p:nvPr>
        </p:nvSpPr>
        <p:spPr>
          <a:xfrm>
            <a:off x="2918012" y="4172528"/>
            <a:ext cx="5822446" cy="1963080"/>
          </a:xfrm>
        </p:spPr>
        <p:txBody>
          <a:bodyPr>
            <a:noAutofit/>
          </a:bodyPr>
          <a:lstStyle/>
          <a:p>
            <a:pPr marL="0" indent="0" algn="just" rtl="1">
              <a:buNone/>
            </a:pPr>
            <a:r>
              <a:rPr lang="ar-SA" altLang="en-US" dirty="0" smtClean="0">
                <a:ea typeface="Majalla UI"/>
                <a:cs typeface="B Titr" panose="00000700000000000000" pitchFamily="2" charset="-78"/>
              </a:rPr>
              <a:t/>
            </a:r>
            <a:br>
              <a:rPr lang="ar-SA" altLang="en-US" dirty="0" smtClean="0">
                <a:ea typeface="Majalla UI"/>
                <a:cs typeface="B Titr" panose="00000700000000000000" pitchFamily="2" charset="-78"/>
              </a:rPr>
            </a:br>
            <a:r>
              <a:rPr lang="fa-IR" b="1" dirty="0" smtClean="0">
                <a:solidFill>
                  <a:srgbClr val="C00000"/>
                </a:solidFill>
                <a:cs typeface="B Nazanin" panose="00000400000000000000" pitchFamily="2" charset="-78"/>
              </a:rPr>
              <a:t>نظارت</a:t>
            </a:r>
            <a:r>
              <a:rPr lang="fa-IR" b="1" dirty="0" smtClean="0">
                <a:cs typeface="B Nazanin" panose="00000400000000000000" pitchFamily="2" charset="-78"/>
              </a:rPr>
              <a:t> </a:t>
            </a:r>
            <a:r>
              <a:rPr lang="fa-IR" b="1" dirty="0">
                <a:cs typeface="B Nazanin" panose="00000400000000000000" pitchFamily="2" charset="-78"/>
              </a:rPr>
              <a:t>بر حسن انجام خدمات مهندسي توسط اشخاص حقيقي و حقوقي در طرح ها و فعاليت هاي غيردولتي در حوزه استان و تعقيب متخلفان از </a:t>
            </a:r>
            <a:r>
              <a:rPr lang="fa-IR" b="1" dirty="0" smtClean="0">
                <a:cs typeface="B Nazanin" panose="00000400000000000000" pitchFamily="2" charset="-78"/>
              </a:rPr>
              <a:t>طريق مراجع </a:t>
            </a:r>
            <a:r>
              <a:rPr lang="fa-IR" b="1" dirty="0">
                <a:cs typeface="B Nazanin" panose="00000400000000000000" pitchFamily="2" charset="-78"/>
              </a:rPr>
              <a:t>قانوني </a:t>
            </a:r>
            <a:r>
              <a:rPr lang="fa-IR" b="1" dirty="0" smtClean="0">
                <a:cs typeface="B Nazanin" panose="00000400000000000000" pitchFamily="2" charset="-78"/>
              </a:rPr>
              <a:t>ذي‌صلاح. </a:t>
            </a:r>
            <a:endParaRPr lang="fa-IR" b="1" dirty="0">
              <a:cs typeface="B Nazanin" panose="00000400000000000000" pitchFamily="2" charset="-78"/>
            </a:endParaRPr>
          </a:p>
          <a:p>
            <a:pPr marL="0" indent="0" algn="just" rtl="1">
              <a:buNone/>
            </a:pPr>
            <a:r>
              <a:rPr lang="fa-IR" b="1" dirty="0">
                <a:cs typeface="B Nazanin" panose="00000400000000000000" pitchFamily="2" charset="-78"/>
              </a:rPr>
              <a:t>مشاركت در امر </a:t>
            </a:r>
            <a:r>
              <a:rPr lang="fa-IR" b="1" dirty="0">
                <a:solidFill>
                  <a:srgbClr val="C00000"/>
                </a:solidFill>
                <a:cs typeface="B Nazanin" panose="00000400000000000000" pitchFamily="2" charset="-78"/>
              </a:rPr>
              <a:t>ارزشيابي</a:t>
            </a:r>
            <a:r>
              <a:rPr lang="fa-IR" b="1" dirty="0">
                <a:cs typeface="B Nazanin" panose="00000400000000000000" pitchFamily="2" charset="-78"/>
              </a:rPr>
              <a:t> و تعيين صلاحيت و ظرفيت اشتغال به كار شاغلان در امور فني مربوط به </a:t>
            </a:r>
            <a:r>
              <a:rPr lang="fa-IR" b="1" dirty="0" smtClean="0">
                <a:cs typeface="B Nazanin" panose="00000400000000000000" pitchFamily="2" charset="-78"/>
              </a:rPr>
              <a:t>فعاليتهاي </a:t>
            </a:r>
            <a:r>
              <a:rPr lang="fa-IR" b="1" dirty="0">
                <a:cs typeface="B Nazanin" panose="00000400000000000000" pitchFamily="2" charset="-78"/>
              </a:rPr>
              <a:t>حوزه هاي مشمول </a:t>
            </a:r>
            <a:r>
              <a:rPr lang="fa-IR" b="1" dirty="0" smtClean="0">
                <a:cs typeface="B Nazanin" panose="00000400000000000000" pitchFamily="2" charset="-78"/>
              </a:rPr>
              <a:t>قانون.</a:t>
            </a:r>
            <a:endParaRPr lang="fa-IR" altLang="en-US" b="1" dirty="0">
              <a:cs typeface="B Nazanin" panose="00000400000000000000" pitchFamily="2" charset="-78"/>
            </a:endParaRPr>
          </a:p>
        </p:txBody>
      </p:sp>
      <p:pic>
        <p:nvPicPr>
          <p:cNvPr id="1027" name="Picture 3" descr="C:\Users\955\Desktop\3711.jpg"/>
          <p:cNvPicPr>
            <a:picLocks noChangeAspect="1" noChangeArrowheads="1"/>
          </p:cNvPicPr>
          <p:nvPr/>
        </p:nvPicPr>
        <p:blipFill>
          <a:blip r:embed="rId4" cstate="print"/>
          <a:srcRect/>
          <a:stretch>
            <a:fillRect/>
          </a:stretch>
        </p:blipFill>
        <p:spPr bwMode="auto">
          <a:xfrm>
            <a:off x="4399692" y="2058740"/>
            <a:ext cx="2139655" cy="1657714"/>
          </a:xfrm>
          <a:prstGeom prst="rect">
            <a:avLst/>
          </a:prstGeom>
          <a:noFill/>
        </p:spPr>
      </p:pic>
      <p:pic>
        <p:nvPicPr>
          <p:cNvPr id="1029" name="Picture 5" descr="C:\Users\955\Desktop\indپچex.png"/>
          <p:cNvPicPr>
            <a:picLocks noChangeAspect="1" noChangeArrowheads="1"/>
          </p:cNvPicPr>
          <p:nvPr/>
        </p:nvPicPr>
        <p:blipFill>
          <a:blip r:embed="rId5" cstate="print"/>
          <a:srcRect/>
          <a:stretch>
            <a:fillRect/>
          </a:stretch>
        </p:blipFill>
        <p:spPr bwMode="auto">
          <a:xfrm>
            <a:off x="6965921" y="296376"/>
            <a:ext cx="1774537" cy="2235917"/>
          </a:xfrm>
          <a:prstGeom prst="rect">
            <a:avLst/>
          </a:prstGeom>
          <a:noFill/>
        </p:spPr>
      </p:pic>
      <p:sp>
        <p:nvSpPr>
          <p:cNvPr id="9" name="Rectangle 8"/>
          <p:cNvSpPr/>
          <p:nvPr/>
        </p:nvSpPr>
        <p:spPr>
          <a:xfrm>
            <a:off x="656085" y="296376"/>
            <a:ext cx="5959867" cy="1323439"/>
          </a:xfrm>
          <a:prstGeom prst="rect">
            <a:avLst/>
          </a:prstGeom>
        </p:spPr>
        <p:txBody>
          <a:bodyPr wrap="square">
            <a:spAutoFit/>
          </a:bodyPr>
          <a:lstStyle/>
          <a:p>
            <a:pPr algn="just" rtl="1"/>
            <a:r>
              <a:rPr lang="fa-IR" sz="2000" b="1" dirty="0">
                <a:solidFill>
                  <a:schemeClr val="tx1">
                    <a:lumMod val="75000"/>
                    <a:lumOff val="25000"/>
                  </a:schemeClr>
                </a:solidFill>
                <a:cs typeface="B Nazanin" panose="00000400000000000000" pitchFamily="2" charset="-78"/>
              </a:rPr>
              <a:t>تعیین تعرفه خدمات تشخیصی درمانی در بخش خصوصی، صدور </a:t>
            </a:r>
            <a:r>
              <a:rPr lang="fa-IR" sz="2000" b="1" dirty="0" smtClean="0">
                <a:solidFill>
                  <a:schemeClr val="tx1">
                    <a:lumMod val="75000"/>
                    <a:lumOff val="25000"/>
                  </a:schemeClr>
                </a:solidFill>
                <a:cs typeface="B Nazanin" panose="00000400000000000000" pitchFamily="2" charset="-78"/>
              </a:rPr>
              <a:t>پروانه مطب شاغلین </a:t>
            </a:r>
            <a:r>
              <a:rPr lang="fa-IR" sz="2000" b="1" dirty="0">
                <a:solidFill>
                  <a:schemeClr val="tx1">
                    <a:lumMod val="75000"/>
                    <a:lumOff val="25000"/>
                  </a:schemeClr>
                </a:solidFill>
                <a:cs typeface="B Nazanin" panose="00000400000000000000" pitchFamily="2" charset="-78"/>
              </a:rPr>
              <a:t>بخش خصوصی، </a:t>
            </a:r>
            <a:r>
              <a:rPr lang="fa-IR" sz="2000" b="1" dirty="0">
                <a:solidFill>
                  <a:srgbClr val="C00000"/>
                </a:solidFill>
                <a:cs typeface="B Nazanin" panose="00000400000000000000" pitchFamily="2" charset="-78"/>
              </a:rPr>
              <a:t>رسیدگی انتظامی به تخلفات حرفه‌ای شاغلین حرف پزشکی </a:t>
            </a:r>
            <a:r>
              <a:rPr lang="fa-IR" sz="2000" b="1" dirty="0">
                <a:solidFill>
                  <a:schemeClr val="tx1">
                    <a:lumMod val="75000"/>
                    <a:lumOff val="25000"/>
                  </a:schemeClr>
                </a:solidFill>
                <a:cs typeface="B Nazanin" panose="00000400000000000000" pitchFamily="2" charset="-78"/>
              </a:rPr>
              <a:t>از طریق هیاتهای انتظامی، ثبت نام و صدور گواهی عضویت، تعیین ضوابط و </a:t>
            </a:r>
            <a:r>
              <a:rPr lang="fa-IR" sz="2000" b="1" dirty="0">
                <a:solidFill>
                  <a:srgbClr val="C00000"/>
                </a:solidFill>
                <a:cs typeface="B Nazanin" panose="00000400000000000000" pitchFamily="2" charset="-78"/>
              </a:rPr>
              <a:t>نظارت</a:t>
            </a:r>
            <a:r>
              <a:rPr lang="fa-IR" sz="2000" b="1" dirty="0">
                <a:solidFill>
                  <a:schemeClr val="tx1">
                    <a:lumMod val="75000"/>
                    <a:lumOff val="25000"/>
                  </a:schemeClr>
                </a:solidFill>
                <a:cs typeface="B Nazanin" panose="00000400000000000000" pitchFamily="2" charset="-78"/>
              </a:rPr>
              <a:t> بر تبلیغات </a:t>
            </a:r>
            <a:r>
              <a:rPr lang="fa-IR" sz="2000" b="1" dirty="0" smtClean="0">
                <a:solidFill>
                  <a:schemeClr val="tx1">
                    <a:lumMod val="75000"/>
                    <a:lumOff val="25000"/>
                  </a:schemeClr>
                </a:solidFill>
                <a:cs typeface="B Nazanin" panose="00000400000000000000" pitchFamily="2" charset="-78"/>
              </a:rPr>
              <a:t>پزشکی.</a:t>
            </a:r>
            <a:endParaRPr lang="fa-IR" sz="2000" b="1" dirty="0">
              <a:solidFill>
                <a:schemeClr val="tx1">
                  <a:lumMod val="75000"/>
                  <a:lumOff val="25000"/>
                </a:schemeClr>
              </a:solidFill>
              <a:cs typeface="B Nazanin" panose="00000400000000000000" pitchFamily="2" charset="-78"/>
            </a:endParaRPr>
          </a:p>
        </p:txBody>
      </p:sp>
      <p:pic>
        <p:nvPicPr>
          <p:cNvPr id="4098" name="Picture 2" descr="iaeo.ir"/>
          <p:cNvPicPr>
            <a:picLocks noChangeAspect="1" noChangeArrowheads="1"/>
          </p:cNvPicPr>
          <p:nvPr/>
        </p:nvPicPr>
        <p:blipFill>
          <a:blip r:embed="rId6" cstate="print"/>
          <a:srcRect/>
          <a:stretch>
            <a:fillRect/>
          </a:stretch>
        </p:blipFill>
        <p:spPr bwMode="auto">
          <a:xfrm>
            <a:off x="3075709" y="2036617"/>
            <a:ext cx="1147676" cy="1953491"/>
          </a:xfrm>
          <a:prstGeom prst="rect">
            <a:avLst/>
          </a:prstGeom>
          <a:noFill/>
        </p:spPr>
      </p:pic>
      <p:sp>
        <p:nvSpPr>
          <p:cNvPr id="8" name="Rectangle 7"/>
          <p:cNvSpPr/>
          <p:nvPr/>
        </p:nvSpPr>
        <p:spPr>
          <a:xfrm>
            <a:off x="609600" y="2299854"/>
            <a:ext cx="2175164" cy="1015663"/>
          </a:xfrm>
          <a:prstGeom prst="rect">
            <a:avLst/>
          </a:prstGeom>
        </p:spPr>
        <p:txBody>
          <a:bodyPr wrap="square">
            <a:spAutoFit/>
          </a:bodyPr>
          <a:lstStyle/>
          <a:p>
            <a:pPr algn="just" rtl="1"/>
            <a:r>
              <a:rPr lang="fa-IR" sz="2000" b="1" dirty="0" smtClean="0">
                <a:solidFill>
                  <a:schemeClr val="tx1">
                    <a:lumMod val="75000"/>
                    <a:lumOff val="25000"/>
                  </a:schemeClr>
                </a:solidFill>
                <a:cs typeface="B Nazanin" panose="00000400000000000000" pitchFamily="2" charset="-78"/>
              </a:rPr>
              <a:t>نظارت بر حسن اجرای وظایف فنی و حرفه‌ای اعضای سازمان.</a:t>
            </a:r>
            <a:endParaRPr lang="fa-IR" sz="2000" b="1" dirty="0">
              <a:solidFill>
                <a:schemeClr val="tx1">
                  <a:lumMod val="75000"/>
                  <a:lumOff val="25000"/>
                </a:schemeClr>
              </a:solidFill>
              <a:cs typeface="B Nazanin" panose="00000400000000000000" pitchFamily="2" charset="-78"/>
            </a:endParaRPr>
          </a:p>
        </p:txBody>
      </p:sp>
    </p:spTree>
    <p:extLst>
      <p:ext uri="{BB962C8B-B14F-4D97-AF65-F5344CB8AC3E}">
        <p14:creationId xmlns="" xmlns:p14="http://schemas.microsoft.com/office/powerpoint/2010/main" val="55386098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wheel(1)">
                                      <p:cBhvr>
                                        <p:cTn id="7" dur="2000"/>
                                        <p:tgtEl>
                                          <p:spTgt spid="1029"/>
                                        </p:tgtEl>
                                      </p:cBhvr>
                                    </p:animEffect>
                                  </p:childTnLst>
                                </p:cTn>
                              </p:par>
                              <p:par>
                                <p:cTn id="8" presetID="21" presetClass="entr" presetSubtype="1"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wheel(1)">
                                      <p:cBhvr>
                                        <p:cTn id="10" dur="2000"/>
                                        <p:tgtEl>
                                          <p:spTgt spid="1027"/>
                                        </p:tgtEl>
                                      </p:cBhvr>
                                    </p:animEffect>
                                  </p:childTnLst>
                                </p:cTn>
                              </p:par>
                              <p:par>
                                <p:cTn id="11" presetID="21" presetClass="entr" presetSubtype="1"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wheel(1)">
                                      <p:cBhvr>
                                        <p:cTn id="13" dur="2000"/>
                                        <p:tgtEl>
                                          <p:spTgt spid="1028"/>
                                        </p:tgtEl>
                                      </p:cBhvr>
                                    </p:animEffect>
                                  </p:childTnLst>
                                </p:cTn>
                              </p:par>
                              <p:par>
                                <p:cTn id="14" presetID="21" presetClass="entr" presetSubtype="4" fill="hold" nodeType="withEffect">
                                  <p:stCondLst>
                                    <p:cond delay="0"/>
                                  </p:stCondLst>
                                  <p:childTnLst>
                                    <p:set>
                                      <p:cBhvr>
                                        <p:cTn id="15" dur="1" fill="hold">
                                          <p:stCondLst>
                                            <p:cond delay="0"/>
                                          </p:stCondLst>
                                        </p:cTn>
                                        <p:tgtEl>
                                          <p:spTgt spid="4098"/>
                                        </p:tgtEl>
                                        <p:attrNameLst>
                                          <p:attrName>style.visibility</p:attrName>
                                        </p:attrNameLst>
                                      </p:cBhvr>
                                      <p:to>
                                        <p:strVal val="visible"/>
                                      </p:to>
                                    </p:set>
                                    <p:animEffect transition="in" filter="wheel(4)">
                                      <p:cBhvr>
                                        <p:cTn id="16" dur="2000"/>
                                        <p:tgtEl>
                                          <p:spTgt spid="4098"/>
                                        </p:tgtEl>
                                      </p:cBhvr>
                                    </p:animEffect>
                                  </p:childTnLst>
                                </p:cTn>
                              </p:par>
                            </p:childTnLst>
                          </p:cTn>
                        </p:par>
                        <p:par>
                          <p:cTn id="17" fill="hold">
                            <p:stCondLst>
                              <p:cond delay="2000"/>
                            </p:stCondLst>
                            <p:childTnLst>
                              <p:par>
                                <p:cTn id="18" presetID="1" presetClass="entr" presetSubtype="0" fill="hold" grpId="0" nodeType="afterEffect">
                                  <p:stCondLst>
                                    <p:cond delay="0"/>
                                  </p:stCondLst>
                                  <p:iterate type="lt">
                                    <p:tmAbs val="75"/>
                                  </p:iterate>
                                  <p:childTnLst>
                                    <p:set>
                                      <p:cBhvr>
                                        <p:cTn id="19" dur="1" fill="hold">
                                          <p:stCondLst>
                                            <p:cond delay="74"/>
                                          </p:stCondLst>
                                        </p:cTn>
                                        <p:tgtEl>
                                          <p:spTgt spid="5"/>
                                        </p:tgtEl>
                                        <p:attrNameLst>
                                          <p:attrName>style.visibility</p:attrName>
                                        </p:attrNameLst>
                                      </p:cBhvr>
                                      <p:to>
                                        <p:strVal val="visible"/>
                                      </p:to>
                                    </p:set>
                                  </p:childTnLst>
                                </p:cTn>
                              </p:par>
                            </p:childTnLst>
                          </p:cTn>
                        </p:par>
                        <p:par>
                          <p:cTn id="20" fill="hold">
                            <p:stCondLst>
                              <p:cond delay="18275"/>
                            </p:stCondLst>
                            <p:childTnLst>
                              <p:par>
                                <p:cTn id="21" presetID="1" presetClass="entr" presetSubtype="0" fill="hold" grpId="0" nodeType="afterEffect">
                                  <p:stCondLst>
                                    <p:cond delay="0"/>
                                  </p:stCondLst>
                                  <p:iterate type="lt">
                                    <p:tmAbs val="75"/>
                                  </p:iterate>
                                  <p:childTnLst>
                                    <p:set>
                                      <p:cBhvr>
                                        <p:cTn id="22" dur="1" fill="hold">
                                          <p:stCondLst>
                                            <p:cond delay="74"/>
                                          </p:stCondLst>
                                        </p:cTn>
                                        <p:tgtEl>
                                          <p:spTgt spid="9"/>
                                        </p:tgtEl>
                                        <p:attrNameLst>
                                          <p:attrName>style.visibility</p:attrName>
                                        </p:attrNameLst>
                                      </p:cBhvr>
                                      <p:to>
                                        <p:strVal val="visible"/>
                                      </p:to>
                                    </p:set>
                                  </p:childTnLst>
                                </p:cTn>
                              </p:par>
                            </p:childTnLst>
                          </p:cTn>
                        </p:par>
                        <p:par>
                          <p:cTn id="23" fill="hold">
                            <p:stCondLst>
                              <p:cond delay="31925"/>
                            </p:stCondLst>
                            <p:childTnLst>
                              <p:par>
                                <p:cTn id="24" presetID="20"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edge">
                                      <p:cBhvr>
                                        <p:cTn id="2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74000">
              <a:schemeClr val="accent1">
                <a:lumMod val="5000"/>
                <a:lumOff val="95000"/>
              </a:schemeClr>
            </a:gs>
            <a:gs pos="58000">
              <a:schemeClr val="bg1"/>
            </a:gs>
            <a:gs pos="100000">
              <a:schemeClr val="accent1">
                <a:lumMod val="30000"/>
                <a:lumOff val="70000"/>
              </a:schemeClr>
            </a:gs>
          </a:gsLst>
          <a:lin ang="1200000" scaled="0"/>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58" y="1634448"/>
            <a:ext cx="7543801" cy="4023360"/>
          </a:xfrm>
        </p:spPr>
        <p:txBody>
          <a:bodyPr/>
          <a:lstStyle/>
          <a:p>
            <a:pPr algn="ctr" rtl="1"/>
            <a:endParaRPr lang="fa-IR" dirty="0" smtClean="0"/>
          </a:p>
          <a:p>
            <a:pPr algn="ctr" rtl="1"/>
            <a:endParaRPr lang="fa-IR" dirty="0" smtClean="0"/>
          </a:p>
          <a:p>
            <a:pPr algn="just" rtl="1"/>
            <a:r>
              <a:rPr lang="fa-IR" sz="3800" b="1" dirty="0" smtClean="0">
                <a:cs typeface="B Nazanin" panose="00000400000000000000" pitchFamily="2" charset="-78"/>
              </a:rPr>
              <a:t>نظارت </a:t>
            </a:r>
            <a:r>
              <a:rPr lang="fa-IR" sz="3800" b="1" dirty="0">
                <a:cs typeface="B Nazanin" panose="00000400000000000000" pitchFamily="2" charset="-78"/>
              </a:rPr>
              <a:t>و ارزیابی در همه­ ابعاد فضای مجازی کشور در چارچوب طرح مصوب </a:t>
            </a:r>
            <a:r>
              <a:rPr lang="fa-IR" sz="3800" b="1" dirty="0" smtClean="0">
                <a:cs typeface="B Nazanin" panose="00000400000000000000" pitchFamily="2" charset="-78"/>
              </a:rPr>
              <a:t>شورای‌عالی </a:t>
            </a:r>
            <a:r>
              <a:rPr lang="fa-IR" sz="3800" b="1" dirty="0">
                <a:cs typeface="B Nazanin" panose="00000400000000000000" pitchFamily="2" charset="-78"/>
              </a:rPr>
              <a:t>فضای مجازی</a:t>
            </a:r>
          </a:p>
          <a:p>
            <a:pPr algn="ctr" rtl="1"/>
            <a:endParaRPr lang="fa-IR" dirty="0"/>
          </a:p>
        </p:txBody>
      </p:sp>
      <p:pic>
        <p:nvPicPr>
          <p:cNvPr id="2051" name="Picture 3" descr="C:\Users\955\Desktop\indeیییx.png"/>
          <p:cNvPicPr>
            <a:picLocks noChangeAspect="1" noChangeArrowheads="1"/>
          </p:cNvPicPr>
          <p:nvPr/>
        </p:nvPicPr>
        <p:blipFill>
          <a:blip r:embed="rId2" cstate="print"/>
          <a:srcRect/>
          <a:stretch>
            <a:fillRect/>
          </a:stretch>
        </p:blipFill>
        <p:spPr bwMode="auto">
          <a:xfrm>
            <a:off x="649974" y="421675"/>
            <a:ext cx="2343597" cy="1559557"/>
          </a:xfrm>
          <a:prstGeom prst="rect">
            <a:avLst/>
          </a:prstGeom>
          <a:noFill/>
        </p:spPr>
      </p:pic>
      <p:sp>
        <p:nvSpPr>
          <p:cNvPr id="5" name="Title 1"/>
          <p:cNvSpPr>
            <a:spLocks noGrp="1"/>
          </p:cNvSpPr>
          <p:nvPr>
            <p:ph type="title"/>
          </p:nvPr>
        </p:nvSpPr>
        <p:spPr>
          <a:xfrm>
            <a:off x="480059" y="491448"/>
            <a:ext cx="7771312" cy="1143000"/>
          </a:xfrm>
        </p:spPr>
        <p:txBody>
          <a:bodyPr>
            <a:normAutofit/>
          </a:bodyPr>
          <a:lstStyle/>
          <a:p>
            <a:pPr algn="r"/>
            <a:r>
              <a:rPr lang="fa-IR" sz="4200" dirty="0">
                <a:solidFill>
                  <a:srgbClr val="0070C0"/>
                </a:solidFill>
                <a:cs typeface="B Titr" panose="00000700000000000000" pitchFamily="2" charset="-78"/>
              </a:rPr>
              <a:t>مرکز ملی فضای مجازی</a:t>
            </a:r>
            <a:endParaRPr lang="fa-IR" altLang="en-US" sz="4200" dirty="0">
              <a:solidFill>
                <a:srgbClr val="0070C0"/>
              </a:solidFill>
              <a:cs typeface="B Titr" panose="00000700000000000000" pitchFamily="2" charset="-78"/>
            </a:endParaRPr>
          </a:p>
        </p:txBody>
      </p:sp>
      <p:sp>
        <p:nvSpPr>
          <p:cNvPr id="2052" name="AutoShape 4" descr="نتیجه تصویری برای فضای مجازی"/>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a-IR"/>
          </a:p>
        </p:txBody>
      </p:sp>
      <p:pic>
        <p:nvPicPr>
          <p:cNvPr id="2053" name="Picture 5" descr="C:\Users\955\Desktop\indحححex.jpg"/>
          <p:cNvPicPr>
            <a:picLocks noChangeAspect="1" noChangeArrowheads="1"/>
          </p:cNvPicPr>
          <p:nvPr/>
        </p:nvPicPr>
        <p:blipFill>
          <a:blip r:embed="rId3" cstate="print"/>
          <a:srcRect/>
          <a:stretch>
            <a:fillRect/>
          </a:stretch>
        </p:blipFill>
        <p:spPr bwMode="auto">
          <a:xfrm>
            <a:off x="3339119" y="4049485"/>
            <a:ext cx="2847370" cy="1894795"/>
          </a:xfrm>
          <a:prstGeom prst="rect">
            <a:avLst/>
          </a:prstGeom>
          <a:noFill/>
        </p:spPr>
      </p:pic>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plus(in)">
                                      <p:cBhvr>
                                        <p:cTn id="7" dur="2000"/>
                                        <p:tgtEl>
                                          <p:spTgt spid="2051"/>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2000" fill="hold"/>
                                        <p:tgtEl>
                                          <p:spTgt spid="5"/>
                                        </p:tgtEl>
                                        <p:attrNameLst>
                                          <p:attrName>ppt_w</p:attrName>
                                        </p:attrNameLst>
                                      </p:cBhvr>
                                      <p:tavLst>
                                        <p:tav tm="0">
                                          <p:val>
                                            <p:fltVal val="0"/>
                                          </p:val>
                                        </p:tav>
                                        <p:tav tm="100000">
                                          <p:val>
                                            <p:strVal val="#ppt_w"/>
                                          </p:val>
                                        </p:tav>
                                      </p:tavLst>
                                    </p:anim>
                                    <p:anim calcmode="lin" valueType="num">
                                      <p:cBhvr>
                                        <p:cTn id="11" dur="2000" fill="hold"/>
                                        <p:tgtEl>
                                          <p:spTgt spid="5"/>
                                        </p:tgtEl>
                                        <p:attrNameLst>
                                          <p:attrName>ppt_h</p:attrName>
                                        </p:attrNameLst>
                                      </p:cBhvr>
                                      <p:tavLst>
                                        <p:tav tm="0">
                                          <p:val>
                                            <p:fltVal val="0"/>
                                          </p:val>
                                        </p:tav>
                                        <p:tav tm="100000">
                                          <p:val>
                                            <p:strVal val="#ppt_h"/>
                                          </p:val>
                                        </p:tav>
                                      </p:tavLst>
                                    </p:anim>
                                    <p:animEffect transition="in" filter="fade">
                                      <p:cBhvr>
                                        <p:cTn id="12" dur="2000"/>
                                        <p:tgtEl>
                                          <p:spTgt spid="5"/>
                                        </p:tgtEl>
                                      </p:cBhvr>
                                    </p:animEffect>
                                  </p:childTnLst>
                                </p:cTn>
                              </p:par>
                            </p:childTnLst>
                          </p:cTn>
                        </p:par>
                        <p:par>
                          <p:cTn id="13" fill="hold">
                            <p:stCondLst>
                              <p:cond delay="2000"/>
                            </p:stCondLst>
                            <p:childTnLst>
                              <p:par>
                                <p:cTn id="14" presetID="1" presetClass="entr" presetSubtype="0" fill="hold" grpId="0" nodeType="afterEffect">
                                  <p:stCondLst>
                                    <p:cond delay="0"/>
                                  </p:stCondLst>
                                  <p:iterate type="lt">
                                    <p:tmAbs val="75"/>
                                  </p:iterate>
                                  <p:childTnLst>
                                    <p:set>
                                      <p:cBhvr>
                                        <p:cTn id="15" dur="1" fill="hold">
                                          <p:stCondLst>
                                            <p:cond delay="74"/>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1" presetClass="entr" presetSubtype="8" fill="hold" nodeType="clickEffect">
                                  <p:stCondLst>
                                    <p:cond delay="0"/>
                                  </p:stCondLst>
                                  <p:childTnLst>
                                    <p:set>
                                      <p:cBhvr>
                                        <p:cTn id="19" dur="1" fill="hold">
                                          <p:stCondLst>
                                            <p:cond delay="0"/>
                                          </p:stCondLst>
                                        </p:cTn>
                                        <p:tgtEl>
                                          <p:spTgt spid="2053"/>
                                        </p:tgtEl>
                                        <p:attrNameLst>
                                          <p:attrName>style.visibility</p:attrName>
                                        </p:attrNameLst>
                                      </p:cBhvr>
                                      <p:to>
                                        <p:strVal val="visible"/>
                                      </p:to>
                                    </p:set>
                                    <p:animEffect transition="in" filter="wheel(8)">
                                      <p:cBhvr>
                                        <p:cTn id="20" dur="20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flip="none" rotWithShape="1">
          <a:gsLst>
            <a:gs pos="74000">
              <a:schemeClr val="accent1">
                <a:lumMod val="5000"/>
                <a:lumOff val="95000"/>
              </a:schemeClr>
            </a:gs>
            <a:gs pos="58000">
              <a:schemeClr val="bg1"/>
            </a:gs>
            <a:gs pos="100000">
              <a:schemeClr val="accent1">
                <a:lumMod val="30000"/>
                <a:lumOff val="70000"/>
              </a:schemeClr>
            </a:gs>
          </a:gsLst>
          <a:lin ang="1200000" scaled="0"/>
          <a:tileRect/>
        </a:gradFill>
        <a:effectLst/>
      </p:bgPr>
    </p:bg>
    <p:spTree>
      <p:nvGrpSpPr>
        <p:cNvPr id="1" name=""/>
        <p:cNvGrpSpPr/>
        <p:nvPr/>
      </p:nvGrpSpPr>
      <p:grpSpPr>
        <a:xfrm>
          <a:off x="0" y="0"/>
          <a:ext cx="0" cy="0"/>
          <a:chOff x="0" y="0"/>
          <a:chExt cx="0" cy="0"/>
        </a:xfrm>
      </p:grpSpPr>
      <p:pic>
        <p:nvPicPr>
          <p:cNvPr id="5122" name="Picture 2" descr="C:\Users\955\Desktop\logo_top.jpg"/>
          <p:cNvPicPr>
            <a:picLocks noChangeAspect="1" noChangeArrowheads="1"/>
          </p:cNvPicPr>
          <p:nvPr/>
        </p:nvPicPr>
        <p:blipFill>
          <a:blip r:embed="rId2" cstate="print"/>
          <a:srcRect/>
          <a:stretch>
            <a:fillRect/>
          </a:stretch>
        </p:blipFill>
        <p:spPr bwMode="auto">
          <a:xfrm>
            <a:off x="3193047" y="177919"/>
            <a:ext cx="3127705" cy="1995454"/>
          </a:xfrm>
          <a:prstGeom prst="rect">
            <a:avLst/>
          </a:prstGeom>
          <a:noFill/>
        </p:spPr>
      </p:pic>
      <p:pic>
        <p:nvPicPr>
          <p:cNvPr id="5123" name="Picture 3" descr="C:\Users\955\Desktop\5962888005419.jpg"/>
          <p:cNvPicPr>
            <a:picLocks noGrp="1" noChangeAspect="1" noChangeArrowheads="1"/>
          </p:cNvPicPr>
          <p:nvPr>
            <p:ph idx="1"/>
          </p:nvPr>
        </p:nvPicPr>
        <p:blipFill>
          <a:blip r:embed="rId3" cstate="print"/>
          <a:srcRect/>
          <a:stretch>
            <a:fillRect/>
          </a:stretch>
        </p:blipFill>
        <p:spPr bwMode="auto">
          <a:xfrm>
            <a:off x="-6716" y="2823882"/>
            <a:ext cx="9150716" cy="2635623"/>
          </a:xfrm>
          <a:prstGeom prst="rect">
            <a:avLst/>
          </a:prstGeom>
          <a:noFill/>
        </p:spPr>
      </p:pic>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plus(in)">
                                      <p:cBhvr>
                                        <p:cTn id="7" dur="2000"/>
                                        <p:tgtEl>
                                          <p:spTgt spid="5122"/>
                                        </p:tgtEl>
                                      </p:cBhvr>
                                    </p:animEffect>
                                  </p:childTnLst>
                                </p:cTn>
                              </p:par>
                            </p:childTnLst>
                          </p:cTn>
                        </p:par>
                        <p:par>
                          <p:cTn id="8" fill="hold">
                            <p:stCondLst>
                              <p:cond delay="2000"/>
                            </p:stCondLst>
                            <p:childTnLst>
                              <p:par>
                                <p:cTn id="9" presetID="47" presetClass="entr" presetSubtype="0" fill="hold" nodeType="afterEffect">
                                  <p:stCondLst>
                                    <p:cond delay="0"/>
                                  </p:stCondLst>
                                  <p:childTnLst>
                                    <p:set>
                                      <p:cBhvr>
                                        <p:cTn id="10" dur="1" fill="hold">
                                          <p:stCondLst>
                                            <p:cond delay="0"/>
                                          </p:stCondLst>
                                        </p:cTn>
                                        <p:tgtEl>
                                          <p:spTgt spid="5123"/>
                                        </p:tgtEl>
                                        <p:attrNameLst>
                                          <p:attrName>style.visibility</p:attrName>
                                        </p:attrNameLst>
                                      </p:cBhvr>
                                      <p:to>
                                        <p:strVal val="visible"/>
                                      </p:to>
                                    </p:set>
                                    <p:animEffect transition="in" filter="fade">
                                      <p:cBhvr>
                                        <p:cTn id="11" dur="2000"/>
                                        <p:tgtEl>
                                          <p:spTgt spid="5123"/>
                                        </p:tgtEl>
                                      </p:cBhvr>
                                    </p:animEffect>
                                    <p:anim calcmode="lin" valueType="num">
                                      <p:cBhvr>
                                        <p:cTn id="12" dur="2000" fill="hold"/>
                                        <p:tgtEl>
                                          <p:spTgt spid="5123"/>
                                        </p:tgtEl>
                                        <p:attrNameLst>
                                          <p:attrName>ppt_x</p:attrName>
                                        </p:attrNameLst>
                                      </p:cBhvr>
                                      <p:tavLst>
                                        <p:tav tm="0">
                                          <p:val>
                                            <p:strVal val="#ppt_x"/>
                                          </p:val>
                                        </p:tav>
                                        <p:tav tm="100000">
                                          <p:val>
                                            <p:strVal val="#ppt_x"/>
                                          </p:val>
                                        </p:tav>
                                      </p:tavLst>
                                    </p:anim>
                                    <p:anim calcmode="lin" valueType="num">
                                      <p:cBhvr>
                                        <p:cTn id="13" dur="2000" fill="hold"/>
                                        <p:tgtEl>
                                          <p:spTgt spid="5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a:xfrm>
            <a:off x="428624" y="1707774"/>
            <a:ext cx="8286749" cy="4235825"/>
          </a:xfrm>
          <a:solidFill>
            <a:schemeClr val="accent3">
              <a:lumMod val="20000"/>
              <a:lumOff val="80000"/>
            </a:schemeClr>
          </a:solidFill>
          <a:ln>
            <a:noFill/>
            <a:miter lim="800000"/>
            <a:headEnd/>
            <a:tailEnd/>
          </a:ln>
        </p:spPr>
        <p:txBody>
          <a:bodyPr/>
          <a:lstStyle/>
          <a:p>
            <a:pPr marL="0" indent="0" algn="just" eaLnBrk="1" hangingPunct="1">
              <a:lnSpc>
                <a:spcPct val="150000"/>
              </a:lnSpc>
              <a:buFont typeface="Wingdings 2" panose="05020102010507070707" pitchFamily="18" charset="2"/>
              <a:buNone/>
            </a:pPr>
            <a:r>
              <a:rPr lang="ar-SA" altLang="en-US" sz="2400" dirty="0">
                <a:solidFill>
                  <a:schemeClr val="bg1">
                    <a:lumMod val="10000"/>
                  </a:schemeClr>
                </a:solidFill>
                <a:cs typeface="B Titr" panose="00000700000000000000" pitchFamily="2" charset="-78"/>
              </a:rPr>
              <a:t>به منظور ایجاد هماهنگی برای کارآمد نمودن نظام</a:t>
            </a:r>
            <a:r>
              <a:rPr lang="ar-SA" altLang="en-US" sz="2400" dirty="0">
                <a:solidFill>
                  <a:srgbClr val="C00000"/>
                </a:solidFill>
                <a:cs typeface="B Titr" panose="00000700000000000000" pitchFamily="2" charset="-78"/>
              </a:rPr>
              <a:t> نظارت </a:t>
            </a:r>
            <a:r>
              <a:rPr lang="ar-SA" altLang="en-US" sz="2400" dirty="0">
                <a:solidFill>
                  <a:schemeClr val="bg1">
                    <a:lumMod val="10000"/>
                  </a:schemeClr>
                </a:solidFill>
                <a:cs typeface="B Titr" panose="00000700000000000000" pitchFamily="2" charset="-78"/>
              </a:rPr>
              <a:t>و </a:t>
            </a:r>
            <a:r>
              <a:rPr lang="ar-SA" altLang="en-US" sz="2400" dirty="0" smtClean="0">
                <a:solidFill>
                  <a:schemeClr val="bg1">
                    <a:lumMod val="10000"/>
                  </a:schemeClr>
                </a:solidFill>
                <a:cs typeface="B Titr" panose="00000700000000000000" pitchFamily="2" charset="-78"/>
              </a:rPr>
              <a:t>ارتقا</a:t>
            </a:r>
            <a:r>
              <a:rPr lang="fa-IR" altLang="en-US" sz="2400" dirty="0" smtClean="0">
                <a:solidFill>
                  <a:schemeClr val="bg1">
                    <a:lumMod val="10000"/>
                  </a:schemeClr>
                </a:solidFill>
                <a:cs typeface="B Titr" panose="00000700000000000000" pitchFamily="2" charset="-78"/>
              </a:rPr>
              <a:t>ی</a:t>
            </a:r>
            <a:r>
              <a:rPr lang="ar-SA" altLang="en-US" sz="2400" dirty="0" smtClean="0">
                <a:solidFill>
                  <a:schemeClr val="bg1">
                    <a:lumMod val="10000"/>
                  </a:schemeClr>
                </a:solidFill>
                <a:cs typeface="B Titr" panose="00000700000000000000" pitchFamily="2" charset="-78"/>
              </a:rPr>
              <a:t> </a:t>
            </a:r>
            <a:r>
              <a:rPr lang="ar-SA" altLang="en-US" sz="2400" dirty="0">
                <a:solidFill>
                  <a:schemeClr val="bg1">
                    <a:lumMod val="10000"/>
                  </a:schemeClr>
                </a:solidFill>
                <a:cs typeface="B Titr" panose="00000700000000000000" pitchFamily="2" charset="-78"/>
              </a:rPr>
              <a:t>بهره‌وری و برای تقویت مدیریت کشور، </a:t>
            </a:r>
            <a:r>
              <a:rPr lang="ar-SA" altLang="en-US" sz="2400" dirty="0">
                <a:solidFill>
                  <a:srgbClr val="0070C0"/>
                </a:solidFill>
                <a:cs typeface="B Titr" panose="00000700000000000000" pitchFamily="2" charset="-78"/>
              </a:rPr>
              <a:t>شورای دستگاههای نظارتی </a:t>
            </a:r>
            <a:r>
              <a:rPr lang="ar-SA" altLang="en-US" sz="2400" dirty="0">
                <a:solidFill>
                  <a:schemeClr val="bg1">
                    <a:lumMod val="10000"/>
                  </a:schemeClr>
                </a:solidFill>
                <a:cs typeface="B Titr" panose="00000700000000000000" pitchFamily="2" charset="-78"/>
              </a:rPr>
              <a:t>متشکل از دو نفر از </a:t>
            </a:r>
            <a:r>
              <a:rPr lang="ar-SA" altLang="en-US" sz="2400" dirty="0" smtClean="0">
                <a:solidFill>
                  <a:schemeClr val="bg1">
                    <a:lumMod val="10000"/>
                  </a:schemeClr>
                </a:solidFill>
                <a:cs typeface="B Titr" panose="00000700000000000000" pitchFamily="2" charset="-78"/>
              </a:rPr>
              <a:t>مس</a:t>
            </a:r>
            <a:r>
              <a:rPr lang="fa-IR" altLang="en-US" sz="2400" dirty="0" smtClean="0">
                <a:solidFill>
                  <a:schemeClr val="bg1">
                    <a:lumMod val="10000"/>
                  </a:schemeClr>
                </a:solidFill>
                <a:cs typeface="B Titr" panose="00000700000000000000" pitchFamily="2" charset="-78"/>
              </a:rPr>
              <a:t>ئ</a:t>
            </a:r>
            <a:r>
              <a:rPr lang="ar-SA" altLang="en-US" sz="2400" dirty="0" smtClean="0">
                <a:solidFill>
                  <a:schemeClr val="bg1">
                    <a:lumMod val="10000"/>
                  </a:schemeClr>
                </a:solidFill>
                <a:cs typeface="B Titr" panose="00000700000000000000" pitchFamily="2" charset="-78"/>
              </a:rPr>
              <a:t>ولین </a:t>
            </a:r>
            <a:r>
              <a:rPr lang="ar-SA" altLang="en-US" sz="2400" dirty="0">
                <a:solidFill>
                  <a:schemeClr val="bg1">
                    <a:lumMod val="10000"/>
                  </a:schemeClr>
                </a:solidFill>
                <a:cs typeface="B Titr" panose="00000700000000000000" pitchFamily="2" charset="-78"/>
              </a:rPr>
              <a:t>نظارتی هر قوه با انتخاب رئیس قوه با حفظ استقلال هر یک از آنها در حدود مقرر در قانون اساسی تشکیل می‌شود</a:t>
            </a:r>
            <a:r>
              <a:rPr lang="ar-SA" altLang="en-US" sz="2400" dirty="0" smtClean="0">
                <a:solidFill>
                  <a:schemeClr val="bg1">
                    <a:lumMod val="10000"/>
                  </a:schemeClr>
                </a:solidFill>
                <a:cs typeface="B Titr" panose="00000700000000000000" pitchFamily="2" charset="-78"/>
              </a:rPr>
              <a:t>.</a:t>
            </a:r>
            <a:endParaRPr lang="fa-IR" altLang="en-US" sz="2400" dirty="0" smtClean="0">
              <a:solidFill>
                <a:schemeClr val="bg1">
                  <a:lumMod val="10000"/>
                </a:schemeClr>
              </a:solidFill>
              <a:cs typeface="B Titr" panose="00000700000000000000" pitchFamily="2" charset="-78"/>
            </a:endParaRPr>
          </a:p>
          <a:p>
            <a:pPr marL="0" indent="0" algn="just" eaLnBrk="1" hangingPunct="1">
              <a:lnSpc>
                <a:spcPct val="150000"/>
              </a:lnSpc>
              <a:buFont typeface="Wingdings 2" panose="05020102010507070707" pitchFamily="18" charset="2"/>
              <a:buNone/>
            </a:pPr>
            <a:r>
              <a:rPr lang="ar-SA" altLang="en-US" sz="2400" dirty="0" smtClean="0">
                <a:solidFill>
                  <a:schemeClr val="bg1">
                    <a:lumMod val="10000"/>
                  </a:schemeClr>
                </a:solidFill>
                <a:cs typeface="B Titr" panose="00000700000000000000" pitchFamily="2" charset="-78"/>
              </a:rPr>
              <a:t>دستورالعمل اجرا</a:t>
            </a:r>
            <a:r>
              <a:rPr lang="fa-IR" altLang="en-US" sz="2400" dirty="0" smtClean="0">
                <a:solidFill>
                  <a:schemeClr val="bg1">
                    <a:lumMod val="10000"/>
                  </a:schemeClr>
                </a:solidFill>
                <a:cs typeface="B Titr" panose="00000700000000000000" pitchFamily="2" charset="-78"/>
              </a:rPr>
              <a:t>ی</a:t>
            </a:r>
            <a:r>
              <a:rPr lang="ar-SA" altLang="en-US" sz="2400" dirty="0" smtClean="0">
                <a:solidFill>
                  <a:schemeClr val="bg1">
                    <a:lumMod val="10000"/>
                  </a:schemeClr>
                </a:solidFill>
                <a:cs typeface="B Titr" panose="00000700000000000000" pitchFamily="2" charset="-78"/>
              </a:rPr>
              <a:t>ی </a:t>
            </a:r>
            <a:r>
              <a:rPr lang="ar-SA" altLang="en-US" sz="2400" dirty="0">
                <a:solidFill>
                  <a:schemeClr val="bg1">
                    <a:lumMod val="10000"/>
                  </a:schemeClr>
                </a:solidFill>
                <a:cs typeface="B Titr" panose="00000700000000000000" pitchFamily="2" charset="-78"/>
              </a:rPr>
              <a:t>این ماده و نحوه تشکیل جلسات شورا، نحوه تصمیم‌گیری و نحوه پیگیری تصمیمات، ظرف شش ماه سال اول برنامه به پیشنهاد </a:t>
            </a:r>
            <a:r>
              <a:rPr lang="ar-SA" altLang="en-US" sz="2400" dirty="0" smtClean="0">
                <a:solidFill>
                  <a:schemeClr val="bg1">
                    <a:lumMod val="10000"/>
                  </a:schemeClr>
                </a:solidFill>
                <a:cs typeface="B Titr" panose="00000700000000000000" pitchFamily="2" charset="-78"/>
              </a:rPr>
              <a:t>اعضا</a:t>
            </a:r>
            <a:r>
              <a:rPr lang="fa-IR" altLang="en-US" sz="2400" dirty="0" smtClean="0">
                <a:solidFill>
                  <a:schemeClr val="bg1">
                    <a:lumMod val="10000"/>
                  </a:schemeClr>
                </a:solidFill>
                <a:cs typeface="B Titr" panose="00000700000000000000" pitchFamily="2" charset="-78"/>
              </a:rPr>
              <a:t>ی</a:t>
            </a:r>
            <a:r>
              <a:rPr lang="ar-SA" altLang="en-US" sz="2400" dirty="0" smtClean="0">
                <a:solidFill>
                  <a:schemeClr val="bg1">
                    <a:lumMod val="10000"/>
                  </a:schemeClr>
                </a:solidFill>
                <a:cs typeface="B Titr" panose="00000700000000000000" pitchFamily="2" charset="-78"/>
              </a:rPr>
              <a:t> </a:t>
            </a:r>
            <a:r>
              <a:rPr lang="ar-SA" altLang="en-US" sz="2400" dirty="0">
                <a:solidFill>
                  <a:schemeClr val="bg1">
                    <a:lumMod val="10000"/>
                  </a:schemeClr>
                </a:solidFill>
                <a:cs typeface="B Titr" panose="00000700000000000000" pitchFamily="2" charset="-78"/>
              </a:rPr>
              <a:t>شورا و با توافق سران </a:t>
            </a:r>
            <a:r>
              <a:rPr lang="ar-SA" altLang="en-US" sz="2400" dirty="0" smtClean="0">
                <a:solidFill>
                  <a:schemeClr val="bg1">
                    <a:lumMod val="10000"/>
                  </a:schemeClr>
                </a:solidFill>
                <a:cs typeface="B Titr" panose="00000700000000000000" pitchFamily="2" charset="-78"/>
              </a:rPr>
              <a:t>قوا </a:t>
            </a:r>
            <a:r>
              <a:rPr lang="ar-SA" altLang="en-US" sz="2400" dirty="0">
                <a:solidFill>
                  <a:schemeClr val="bg1">
                    <a:lumMod val="10000"/>
                  </a:schemeClr>
                </a:solidFill>
                <a:cs typeface="B Titr" panose="00000700000000000000" pitchFamily="2" charset="-78"/>
              </a:rPr>
              <a:t>تعیین می‌گردد.</a:t>
            </a:r>
            <a:endParaRPr lang="fa-IR" altLang="en-US" sz="4800" b="1" dirty="0">
              <a:solidFill>
                <a:schemeClr val="bg1">
                  <a:lumMod val="10000"/>
                </a:schemeClr>
              </a:solidFill>
              <a:cs typeface="B Titr" panose="00000700000000000000" pitchFamily="2" charset="-78"/>
            </a:endParaRPr>
          </a:p>
        </p:txBody>
      </p:sp>
      <p:sp>
        <p:nvSpPr>
          <p:cNvPr id="24578" name="Title 1"/>
          <p:cNvSpPr>
            <a:spLocks noGrp="1"/>
          </p:cNvSpPr>
          <p:nvPr>
            <p:ph type="title"/>
          </p:nvPr>
        </p:nvSpPr>
        <p:spPr>
          <a:xfrm>
            <a:off x="601133" y="479197"/>
            <a:ext cx="7941733" cy="999067"/>
          </a:xfrm>
        </p:spPr>
        <p:txBody>
          <a:bodyPr/>
          <a:lstStyle/>
          <a:p>
            <a:pPr algn="ctr" rtl="1" eaLnBrk="1" hangingPunct="1"/>
            <a:r>
              <a:rPr lang="fa-IR" altLang="en-US" sz="4400" dirty="0">
                <a:cs typeface="B Titr" panose="00000700000000000000" pitchFamily="2" charset="-78"/>
              </a:rPr>
              <a:t>ماده 221 قانون برنامه </a:t>
            </a:r>
            <a:r>
              <a:rPr lang="fa-IR" altLang="en-US" sz="4400" dirty="0" smtClean="0">
                <a:cs typeface="B Titr" panose="00000700000000000000" pitchFamily="2" charset="-78"/>
              </a:rPr>
              <a:t>پنجم توسعه</a:t>
            </a:r>
            <a:endParaRPr lang="fa-IR" altLang="en-US" sz="4400" dirty="0">
              <a:cs typeface="B Titr" panose="00000700000000000000" pitchFamily="2" charset="-78"/>
            </a:endParaRPr>
          </a:p>
        </p:txBody>
      </p:sp>
    </p:spTree>
    <p:extLst>
      <p:ext uri="{BB962C8B-B14F-4D97-AF65-F5344CB8AC3E}">
        <p14:creationId xmlns="" xmlns:p14="http://schemas.microsoft.com/office/powerpoint/2010/main" val="833654409"/>
      </p:ext>
    </p:extLst>
  </p:cSld>
  <p:clrMapOvr>
    <a:masterClrMapping/>
  </p:clrMapOvr>
  <mc:AlternateContent xmlns:mc="http://schemas.openxmlformats.org/markup-compatibility/2006">
    <mc:Choice xmlns="" xmlns:p14="http://schemas.microsoft.com/office/powerpoint/2010/main" Requires="p14">
      <p:transition spd="slow" p14:dur="1200">
        <p14:prism di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randombar(vertical)">
                                      <p:cBhvr>
                                        <p:cTn id="7" dur="2000"/>
                                        <p:tgtEl>
                                          <p:spTgt spid="24578"/>
                                        </p:tgtEl>
                                      </p:cBhvr>
                                    </p:animEffect>
                                  </p:childTnLst>
                                </p:cTn>
                              </p:par>
                            </p:childTnLst>
                          </p:cTn>
                        </p:par>
                        <p:par>
                          <p:cTn id="8" fill="hold">
                            <p:stCondLst>
                              <p:cond delay="2000"/>
                            </p:stCondLst>
                            <p:childTnLst>
                              <p:par>
                                <p:cTn id="9" presetID="5" presetClass="entr" presetSubtype="10" fill="hold" grpId="0" nodeType="afterEffect">
                                  <p:stCondLst>
                                    <p:cond delay="0"/>
                                  </p:stCondLst>
                                  <p:childTnLst>
                                    <p:set>
                                      <p:cBhvr>
                                        <p:cTn id="10" dur="1" fill="hold">
                                          <p:stCondLst>
                                            <p:cond delay="0"/>
                                          </p:stCondLst>
                                        </p:cTn>
                                        <p:tgtEl>
                                          <p:spTgt spid="11267">
                                            <p:bg/>
                                          </p:spTgt>
                                        </p:tgtEl>
                                        <p:attrNameLst>
                                          <p:attrName>style.visibility</p:attrName>
                                        </p:attrNameLst>
                                      </p:cBhvr>
                                      <p:to>
                                        <p:strVal val="visible"/>
                                      </p:to>
                                    </p:set>
                                    <p:animEffect transition="in" filter="checkerboard(across)">
                                      <p:cBhvr>
                                        <p:cTn id="11" dur="2000"/>
                                        <p:tgtEl>
                                          <p:spTgt spid="11267">
                                            <p:bg/>
                                          </p:spTgt>
                                        </p:tgtEl>
                                      </p:cBhvr>
                                    </p:animEffect>
                                  </p:childTnLst>
                                </p:cTn>
                              </p:par>
                            </p:childTnLst>
                          </p:cTn>
                        </p:par>
                        <p:par>
                          <p:cTn id="12" fill="hold">
                            <p:stCondLst>
                              <p:cond delay="4000"/>
                            </p:stCondLst>
                            <p:childTnLst>
                              <p:par>
                                <p:cTn id="13" presetID="5" presetClass="entr" presetSubtype="10" fill="hold" grpId="0" nodeType="afterEffect">
                                  <p:stCondLst>
                                    <p:cond delay="0"/>
                                  </p:stCondLst>
                                  <p:childTnLst>
                                    <p:set>
                                      <p:cBhvr>
                                        <p:cTn id="14" dur="1" fill="hold">
                                          <p:stCondLst>
                                            <p:cond delay="0"/>
                                          </p:stCondLst>
                                        </p:cTn>
                                        <p:tgtEl>
                                          <p:spTgt spid="11267">
                                            <p:txEl>
                                              <p:pRg st="0" end="0"/>
                                            </p:txEl>
                                          </p:spTgt>
                                        </p:tgtEl>
                                        <p:attrNameLst>
                                          <p:attrName>style.visibility</p:attrName>
                                        </p:attrNameLst>
                                      </p:cBhvr>
                                      <p:to>
                                        <p:strVal val="visible"/>
                                      </p:to>
                                    </p:set>
                                    <p:animEffect transition="in" filter="checkerboard(across)">
                                      <p:cBhvr>
                                        <p:cTn id="15" dur="2000"/>
                                        <p:tgtEl>
                                          <p:spTgt spid="11267">
                                            <p:txEl>
                                              <p:pRg st="0" end="0"/>
                                            </p:txEl>
                                          </p:spTgt>
                                        </p:tgtEl>
                                      </p:cBhvr>
                                    </p:animEffect>
                                  </p:childTnLst>
                                </p:cTn>
                              </p:par>
                            </p:childTnLst>
                          </p:cTn>
                        </p:par>
                        <p:par>
                          <p:cTn id="16" fill="hold">
                            <p:stCondLst>
                              <p:cond delay="6000"/>
                            </p:stCondLst>
                            <p:childTnLst>
                              <p:par>
                                <p:cTn id="17" presetID="5" presetClass="entr" presetSubtype="10" fill="hold" grpId="0" nodeType="afterEffect">
                                  <p:stCondLst>
                                    <p:cond delay="0"/>
                                  </p:stCondLst>
                                  <p:childTnLst>
                                    <p:set>
                                      <p:cBhvr>
                                        <p:cTn id="18" dur="1" fill="hold">
                                          <p:stCondLst>
                                            <p:cond delay="0"/>
                                          </p:stCondLst>
                                        </p:cTn>
                                        <p:tgtEl>
                                          <p:spTgt spid="11267">
                                            <p:txEl>
                                              <p:pRg st="1" end="1"/>
                                            </p:txEl>
                                          </p:spTgt>
                                        </p:tgtEl>
                                        <p:attrNameLst>
                                          <p:attrName>style.visibility</p:attrName>
                                        </p:attrNameLst>
                                      </p:cBhvr>
                                      <p:to>
                                        <p:strVal val="visible"/>
                                      </p:to>
                                    </p:set>
                                    <p:animEffect transition="in" filter="checkerboard(across)">
                                      <p:cBhvr>
                                        <p:cTn id="19" dur="2000"/>
                                        <p:tgtEl>
                                          <p:spTgt spid="112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nimBg="1"/>
      <p:bldP spid="2457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075329"/>
            <a:ext cx="8229600" cy="4572000"/>
          </a:xfrm>
        </p:spPr>
        <p:txBody>
          <a:bodyPr/>
          <a:lstStyle/>
          <a:p>
            <a:pPr marL="53975" indent="0" algn="ctr">
              <a:buNone/>
            </a:pPr>
            <a:r>
              <a:rPr lang="fa-IR" sz="3200" b="1" dirty="0">
                <a:solidFill>
                  <a:schemeClr val="bg2">
                    <a:lumMod val="10000"/>
                  </a:schemeClr>
                </a:solidFill>
                <a:cs typeface="B Jadid" panose="00000700000000000000" pitchFamily="2" charset="-78"/>
              </a:rPr>
              <a:t>ارتقای سلامت اداری و اقتصادی و مبارزه با فساد در این عرصه با </a:t>
            </a:r>
            <a:r>
              <a:rPr lang="fa-IR" sz="3200" b="1" dirty="0">
                <a:solidFill>
                  <a:srgbClr val="C00000"/>
                </a:solidFill>
                <a:cs typeface="B Jadid" panose="00000700000000000000" pitchFamily="2" charset="-78"/>
              </a:rPr>
              <a:t>تدوین راهبرد ملی مبارزه با فساد </a:t>
            </a:r>
            <a:endParaRPr lang="fa-IR" sz="3200" b="1" dirty="0" smtClean="0">
              <a:solidFill>
                <a:srgbClr val="C00000"/>
              </a:solidFill>
              <a:cs typeface="B Jadid" panose="00000700000000000000" pitchFamily="2" charset="-78"/>
            </a:endParaRPr>
          </a:p>
          <a:p>
            <a:pPr marL="53975" indent="0" algn="ctr">
              <a:buNone/>
            </a:pPr>
            <a:endParaRPr lang="fa-IR" sz="3200" b="1" dirty="0" smtClean="0">
              <a:solidFill>
                <a:schemeClr val="bg2">
                  <a:lumMod val="10000"/>
                </a:schemeClr>
              </a:solidFill>
              <a:cs typeface="B Jadid" panose="00000700000000000000" pitchFamily="2" charset="-78"/>
            </a:endParaRPr>
          </a:p>
          <a:p>
            <a:pPr marL="53975" indent="0" algn="ctr">
              <a:buNone/>
            </a:pPr>
            <a:r>
              <a:rPr lang="fa-IR" sz="9600" b="1" dirty="0" smtClean="0">
                <a:solidFill>
                  <a:srgbClr val="C00000"/>
                </a:solidFill>
                <a:cs typeface="B Jadid" panose="00000700000000000000" pitchFamily="2" charset="-78"/>
              </a:rPr>
              <a:t>؟</a:t>
            </a:r>
          </a:p>
          <a:p>
            <a:pPr marL="53975" indent="0" algn="ctr">
              <a:buNone/>
            </a:pPr>
            <a:endParaRPr lang="fa-IR" sz="3200" b="1" dirty="0">
              <a:solidFill>
                <a:schemeClr val="bg2">
                  <a:lumMod val="10000"/>
                </a:schemeClr>
              </a:solidFill>
              <a:cs typeface="B Jadid" panose="00000700000000000000" pitchFamily="2" charset="-78"/>
            </a:endParaRPr>
          </a:p>
        </p:txBody>
      </p:sp>
      <p:sp>
        <p:nvSpPr>
          <p:cNvPr id="3" name="Title 2"/>
          <p:cNvSpPr>
            <a:spLocks noGrp="1"/>
          </p:cNvSpPr>
          <p:nvPr>
            <p:ph type="title"/>
          </p:nvPr>
        </p:nvSpPr>
        <p:spPr>
          <a:xfrm>
            <a:off x="457200" y="233082"/>
            <a:ext cx="8229600" cy="1219200"/>
          </a:xfrm>
        </p:spPr>
        <p:txBody>
          <a:bodyPr>
            <a:normAutofit fontScale="90000"/>
          </a:bodyPr>
          <a:lstStyle/>
          <a:p>
            <a:pPr algn="ctr"/>
            <a:r>
              <a:rPr lang="fa-IR" sz="4800" dirty="0" smtClean="0">
                <a:cs typeface="B Titr" panose="00000700000000000000" pitchFamily="2" charset="-78"/>
              </a:rPr>
              <a:t> </a:t>
            </a:r>
            <a:br>
              <a:rPr lang="fa-IR" sz="4800" dirty="0" smtClean="0">
                <a:cs typeface="B Titr" panose="00000700000000000000" pitchFamily="2" charset="-78"/>
              </a:rPr>
            </a:br>
            <a:r>
              <a:rPr lang="fa-IR" sz="4800" dirty="0" smtClean="0">
                <a:cs typeface="B Titr" panose="00000700000000000000" pitchFamily="2" charset="-78"/>
              </a:rPr>
              <a:t>سیاست‌های </a:t>
            </a:r>
            <a:r>
              <a:rPr lang="fa-IR" sz="4800" dirty="0">
                <a:cs typeface="B Titr" panose="00000700000000000000" pitchFamily="2" charset="-78"/>
              </a:rPr>
              <a:t>کلی برنامه‌ی ششم توسعه</a:t>
            </a:r>
          </a:p>
        </p:txBody>
      </p:sp>
    </p:spTree>
  </p:cSld>
  <p:clrMapOvr>
    <a:masterClrMapping/>
  </p:clrMapOvr>
  <mc:AlternateContent xmlns:mc="http://schemas.openxmlformats.org/markup-compatibility/2006">
    <mc:Choice xmlns="" xmlns:p14="http://schemas.microsoft.com/office/powerpoint/2010/main" Requires="p14">
      <p:transition spd="slow" p14:dur="4000">
        <p14:vortex di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vertical)">
                                      <p:cBhvr>
                                        <p:cTn id="7" dur="2000"/>
                                        <p:tgtEl>
                                          <p:spTgt spid="3"/>
                                        </p:tgtEl>
                                      </p:cBhvr>
                                    </p:animEffect>
                                  </p:childTnLst>
                                </p:cTn>
                              </p:par>
                            </p:childTnLst>
                          </p:cTn>
                        </p:par>
                        <p:par>
                          <p:cTn id="8" fill="hold">
                            <p:stCondLst>
                              <p:cond delay="2000"/>
                            </p:stCondLst>
                            <p:childTnLst>
                              <p:par>
                                <p:cTn id="9" presetID="5" presetClass="entr" presetSubtype="1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checkerboard(across)">
                                      <p:cBhvr>
                                        <p:cTn id="11" dur="2000"/>
                                        <p:tgtEl>
                                          <p:spTgt spid="2">
                                            <p:txEl>
                                              <p:pRg st="0" end="0"/>
                                            </p:txEl>
                                          </p:spTgt>
                                        </p:tgtEl>
                                      </p:cBhvr>
                                    </p:animEffect>
                                  </p:childTnLst>
                                </p:cTn>
                              </p:par>
                            </p:childTnLst>
                          </p:cTn>
                        </p:par>
                        <p:par>
                          <p:cTn id="12" fill="hold">
                            <p:stCondLst>
                              <p:cond delay="4000"/>
                            </p:stCondLst>
                            <p:childTnLst>
                              <p:par>
                                <p:cTn id="13" presetID="5" presetClass="entr" presetSubtype="10"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checkerboard(across)">
                                      <p:cBhvr>
                                        <p:cTn id="15"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p:cNvGrpSpPr/>
          <p:nvPr/>
        </p:nvGrpSpPr>
        <p:grpSpPr>
          <a:xfrm>
            <a:off x="0" y="13447"/>
            <a:ext cx="9144000" cy="6844740"/>
            <a:chOff x="0" y="-13447"/>
            <a:chExt cx="9144000" cy="6844740"/>
          </a:xfrm>
        </p:grpSpPr>
        <p:pic>
          <p:nvPicPr>
            <p:cNvPr id="4" name="Picture 2" descr="نتیجه تصویری برای فساد اقتصادی"/>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3447"/>
              <a:ext cx="9144000" cy="68447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2" descr="نتیجه تصویری برای فساد اقتصادی"/>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1667" t="7042" r="78750" b="45644"/>
            <a:stretch/>
          </p:blipFill>
          <p:spPr bwMode="auto">
            <a:xfrm>
              <a:off x="1219200" y="438150"/>
              <a:ext cx="876300" cy="3238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2" descr="نتیجه تصویری برای فساد اقتصادی"/>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1667" t="7042" r="78750" b="45644"/>
            <a:stretch/>
          </p:blipFill>
          <p:spPr bwMode="auto">
            <a:xfrm>
              <a:off x="1868020" y="438150"/>
              <a:ext cx="876300" cy="3238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2" descr="نتیجه تصویری برای فساد اقتصادی"/>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1667" t="7042" r="78750" b="45644"/>
            <a:stretch/>
          </p:blipFill>
          <p:spPr bwMode="auto">
            <a:xfrm>
              <a:off x="2306170" y="438150"/>
              <a:ext cx="876300" cy="3238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2" descr="نتیجه تصویری برای فساد اقتصادی"/>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1667" t="7042" r="78750" b="45644"/>
            <a:stretch/>
          </p:blipFill>
          <p:spPr bwMode="auto">
            <a:xfrm>
              <a:off x="2954990" y="438150"/>
              <a:ext cx="876300" cy="3238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2" descr="نتیجه تصویری برای فساد اقتصادی"/>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1667" t="7042" r="78750" b="45644"/>
            <a:stretch/>
          </p:blipFill>
          <p:spPr bwMode="auto">
            <a:xfrm>
              <a:off x="3603810" y="438150"/>
              <a:ext cx="876300" cy="3238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2" descr="نتیجه تصویری برای فساد اقتصادی"/>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1667" t="7042" r="78750" b="45644"/>
            <a:stretch/>
          </p:blipFill>
          <p:spPr bwMode="auto">
            <a:xfrm>
              <a:off x="4252630" y="438150"/>
              <a:ext cx="876300" cy="3238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2" descr="نتیجه تصویری برای فساد اقتصادی"/>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1667" t="7042" r="78750" b="45644"/>
            <a:stretch/>
          </p:blipFill>
          <p:spPr bwMode="auto">
            <a:xfrm>
              <a:off x="5076265" y="438150"/>
              <a:ext cx="876300" cy="3238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2" descr="نتیجه تصویری برای فساد اقتصادی"/>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1667" t="7042" r="78750" b="45644"/>
            <a:stretch/>
          </p:blipFill>
          <p:spPr bwMode="auto">
            <a:xfrm>
              <a:off x="5725085" y="438150"/>
              <a:ext cx="876300" cy="3238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2" descr="نتیجه تصویری برای فساد اقتصادی"/>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1667" t="7042" r="78750" b="45644"/>
            <a:stretch/>
          </p:blipFill>
          <p:spPr bwMode="auto">
            <a:xfrm>
              <a:off x="6589055" y="438150"/>
              <a:ext cx="876300" cy="3238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2" descr="نتیجه تصویری برای فساد اقتصادی"/>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1667" t="7042" r="78750" b="45644"/>
            <a:stretch/>
          </p:blipFill>
          <p:spPr bwMode="auto">
            <a:xfrm>
              <a:off x="7237875" y="438150"/>
              <a:ext cx="876300" cy="3238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Picture 2" descr="نتیجه تصویری برای فساد اقتصادی"/>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1667" t="7042" r="78750" b="45644"/>
            <a:stretch/>
          </p:blipFill>
          <p:spPr bwMode="auto">
            <a:xfrm>
              <a:off x="7580220" y="438150"/>
              <a:ext cx="876300" cy="3238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Picture 2" descr="نتیجه تصویری برای فساد اقتصادی"/>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1667" t="7042" r="78750" b="45644"/>
            <a:stretch/>
          </p:blipFill>
          <p:spPr bwMode="auto">
            <a:xfrm>
              <a:off x="8229040" y="438150"/>
              <a:ext cx="876300" cy="3238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 name="Picture 2" descr="نتیجه تصویری برای فساد اقتصادی"/>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1667" t="7042" r="78750" b="45644"/>
            <a:stretch/>
          </p:blipFill>
          <p:spPr bwMode="auto">
            <a:xfrm>
              <a:off x="638735" y="438150"/>
              <a:ext cx="876300" cy="3238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 name="Picture 2" descr="نتیجه تصویری برای فساد اقتصادی"/>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9583" t="42582" r="76667" b="25968"/>
            <a:stretch/>
          </p:blipFill>
          <p:spPr bwMode="auto">
            <a:xfrm>
              <a:off x="1943380" y="2894540"/>
              <a:ext cx="342900" cy="2152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 name="Picture 2" descr="نتیجه تصویری برای فساد اقتصادی"/>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9583" t="42582" r="76667" b="25968"/>
            <a:stretch/>
          </p:blipFill>
          <p:spPr bwMode="auto">
            <a:xfrm>
              <a:off x="2229410" y="2894540"/>
              <a:ext cx="342900" cy="2152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 name="Picture 2" descr="نتیجه تصویری برای فساد اقتصادی"/>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9583" t="42582" r="76667" b="25968"/>
            <a:stretch/>
          </p:blipFill>
          <p:spPr bwMode="auto">
            <a:xfrm>
              <a:off x="2476780" y="2894540"/>
              <a:ext cx="342900" cy="2152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 name="Picture 2" descr="نتیجه تصویری برای فساد اقتصادی"/>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9583" t="42582" r="76667" b="25968"/>
            <a:stretch/>
          </p:blipFill>
          <p:spPr bwMode="auto">
            <a:xfrm>
              <a:off x="2762810" y="2894540"/>
              <a:ext cx="342900" cy="2152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 name="Picture 2" descr="نتیجه تصویری برای فساد اقتصادی"/>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9583" t="42582" r="76667" b="25968"/>
            <a:stretch/>
          </p:blipFill>
          <p:spPr bwMode="auto">
            <a:xfrm>
              <a:off x="3049125" y="2929515"/>
              <a:ext cx="342900" cy="2152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 name="Picture 2" descr="نتیجه تصویری برای فساد اقتصادی"/>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9583" t="42582" r="76667" b="25968"/>
            <a:stretch/>
          </p:blipFill>
          <p:spPr bwMode="auto">
            <a:xfrm>
              <a:off x="3335155" y="2929515"/>
              <a:ext cx="342900" cy="2152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 name="Picture 2" descr="نتیجه تصویری برای فساد اقتصادی"/>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9583" t="42582" r="76667" b="25968"/>
            <a:stretch/>
          </p:blipFill>
          <p:spPr bwMode="auto">
            <a:xfrm>
              <a:off x="3582525" y="2929515"/>
              <a:ext cx="342900" cy="2152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 name="Picture 2" descr="نتیجه تصویری برای فساد اقتصادی"/>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9583" t="42582" r="76667" b="25968"/>
            <a:stretch/>
          </p:blipFill>
          <p:spPr bwMode="auto">
            <a:xfrm>
              <a:off x="3868555" y="2929515"/>
              <a:ext cx="342900" cy="2152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 name="Picture 2" descr="نتیجه تصویری برای فساد اقتصادی"/>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9583" t="42582" r="76667" b="25968"/>
            <a:stretch/>
          </p:blipFill>
          <p:spPr bwMode="auto">
            <a:xfrm>
              <a:off x="3792635" y="2929515"/>
              <a:ext cx="342900" cy="2152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 name="Picture 2" descr="نتیجه تصویری برای فساد اقتصادی"/>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9583" t="42582" r="76667" b="25968"/>
            <a:stretch/>
          </p:blipFill>
          <p:spPr bwMode="auto">
            <a:xfrm>
              <a:off x="4078665" y="2929515"/>
              <a:ext cx="342900" cy="2152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 name="Picture 2" descr="نتیجه تصویری برای فساد اقتصادی"/>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9583" t="42582" r="76667" b="25968"/>
            <a:stretch/>
          </p:blipFill>
          <p:spPr bwMode="auto">
            <a:xfrm>
              <a:off x="4326035" y="2929515"/>
              <a:ext cx="342900" cy="2152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 name="Picture 2" descr="نتیجه تصویری برای فساد اقتصادی"/>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9583" t="42582" r="76667" b="25968"/>
            <a:stretch/>
          </p:blipFill>
          <p:spPr bwMode="auto">
            <a:xfrm>
              <a:off x="4612065" y="2929515"/>
              <a:ext cx="342900" cy="2152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 name="Picture 2" descr="نتیجه تصویری برای فساد اقتصادی"/>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9583" t="42582" r="76667" b="25968"/>
            <a:stretch/>
          </p:blipFill>
          <p:spPr bwMode="auto">
            <a:xfrm>
              <a:off x="4858165" y="2929515"/>
              <a:ext cx="342900" cy="2152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 name="Picture 2" descr="نتیجه تصویری برای فساد اقتصادی"/>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9583" t="42582" r="76667" b="25968"/>
            <a:stretch/>
          </p:blipFill>
          <p:spPr bwMode="auto">
            <a:xfrm>
              <a:off x="5144195" y="2929515"/>
              <a:ext cx="342900" cy="2152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2" name="Picture 2" descr="نتیجه تصویری برای فساد اقتصادی"/>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9583" t="42582" r="76667" b="25968"/>
            <a:stretch/>
          </p:blipFill>
          <p:spPr bwMode="auto">
            <a:xfrm>
              <a:off x="5391565" y="2929515"/>
              <a:ext cx="342900" cy="2152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 name="Picture 2" descr="نتیجه تصویری برای فساد اقتصادی"/>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9583" t="42582" r="76667" b="25968"/>
            <a:stretch/>
          </p:blipFill>
          <p:spPr bwMode="auto">
            <a:xfrm>
              <a:off x="5677595" y="2929515"/>
              <a:ext cx="342900" cy="2152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4" name="Picture 2" descr="نتیجه تصویری برای فساد اقتصادی"/>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9583" t="42582" r="76667" b="25968"/>
            <a:stretch/>
          </p:blipFill>
          <p:spPr bwMode="auto">
            <a:xfrm>
              <a:off x="5963910" y="2964490"/>
              <a:ext cx="342900" cy="2152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5" name="Picture 2" descr="نتیجه تصویری برای فساد اقتصادی"/>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9583" t="42582" r="76667" b="25968"/>
            <a:stretch/>
          </p:blipFill>
          <p:spPr bwMode="auto">
            <a:xfrm>
              <a:off x="6249940" y="2964490"/>
              <a:ext cx="342900" cy="2152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6" name="Picture 2" descr="نتیجه تصویری برای فساد اقتصادی"/>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9583" t="42582" r="76667" b="25968"/>
            <a:stretch/>
          </p:blipFill>
          <p:spPr bwMode="auto">
            <a:xfrm>
              <a:off x="6497310" y="2964490"/>
              <a:ext cx="342900" cy="2152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7" name="Picture 2" descr="نتیجه تصویری برای فساد اقتصادی"/>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9583" t="42582" r="76667" b="25968"/>
            <a:stretch/>
          </p:blipFill>
          <p:spPr bwMode="auto">
            <a:xfrm>
              <a:off x="6783340" y="2964490"/>
              <a:ext cx="342900" cy="2152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8" name="Picture 2" descr="نتیجه تصویری برای فساد اقتصادی"/>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9583" t="42582" r="76667" b="25968"/>
            <a:stretch/>
          </p:blipFill>
          <p:spPr bwMode="auto">
            <a:xfrm>
              <a:off x="6707420" y="2964490"/>
              <a:ext cx="342900" cy="2152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9" name="Picture 2" descr="نتیجه تصویری برای فساد اقتصادی"/>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9583" t="42582" r="76667" b="25968"/>
            <a:stretch/>
          </p:blipFill>
          <p:spPr bwMode="auto">
            <a:xfrm>
              <a:off x="6993450" y="2964490"/>
              <a:ext cx="342900" cy="2152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 name="Picture 2" descr="نتیجه تصویری برای فساد اقتصادی"/>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9583" t="42582" r="76667" b="25968"/>
            <a:stretch/>
          </p:blipFill>
          <p:spPr bwMode="auto">
            <a:xfrm>
              <a:off x="7240820" y="2964490"/>
              <a:ext cx="342900" cy="2152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 name="Picture 2" descr="نتیجه تصویری برای فساد اقتصادی"/>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9583" t="42582" r="76667" b="25968"/>
            <a:stretch/>
          </p:blipFill>
          <p:spPr bwMode="auto">
            <a:xfrm>
              <a:off x="7526850" y="2964490"/>
              <a:ext cx="342900" cy="2152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2" name="Picture 2" descr="نتیجه تصویری برای فساد اقتصادی"/>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9583" t="42582" r="76667" b="25968"/>
            <a:stretch/>
          </p:blipFill>
          <p:spPr bwMode="auto">
            <a:xfrm>
              <a:off x="6094450" y="2969478"/>
              <a:ext cx="342900" cy="2152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3" name="Picture 2" descr="نتیجه تصویری برای فساد اقتصادی"/>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9583" t="42582" r="76667" b="25968"/>
            <a:stretch/>
          </p:blipFill>
          <p:spPr bwMode="auto">
            <a:xfrm>
              <a:off x="6380480" y="2969478"/>
              <a:ext cx="342900" cy="2152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4" name="Picture 2" descr="نتیجه تصویری برای فساد اقتصادی"/>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9583" t="42582" r="76667" b="25968"/>
            <a:stretch/>
          </p:blipFill>
          <p:spPr bwMode="auto">
            <a:xfrm>
              <a:off x="6627850" y="2969478"/>
              <a:ext cx="342900" cy="2152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5" name="Picture 2" descr="نتیجه تصویری برای فساد اقتصادی"/>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9583" t="42582" r="76667" b="25968"/>
            <a:stretch/>
          </p:blipFill>
          <p:spPr bwMode="auto">
            <a:xfrm>
              <a:off x="6913880" y="2969478"/>
              <a:ext cx="342900" cy="2152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6" name="Picture 2" descr="نتیجه تصویری برای فساد اقتصادی"/>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9583" t="42582" r="76667" b="25968"/>
            <a:stretch/>
          </p:blipFill>
          <p:spPr bwMode="auto">
            <a:xfrm>
              <a:off x="7200195" y="3004453"/>
              <a:ext cx="342900" cy="2152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7" name="Picture 2" descr="نتیجه تصویری برای فساد اقتصادی"/>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9583" t="42582" r="76667" b="25968"/>
            <a:stretch/>
          </p:blipFill>
          <p:spPr bwMode="auto">
            <a:xfrm>
              <a:off x="7486225" y="3004453"/>
              <a:ext cx="342900" cy="2152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8" name="Picture 2" descr="نتیجه تصویری برای فساد اقتصادی"/>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9583" t="42582" r="76667" b="25968"/>
            <a:stretch/>
          </p:blipFill>
          <p:spPr bwMode="auto">
            <a:xfrm>
              <a:off x="7733595" y="3004453"/>
              <a:ext cx="342900" cy="2152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9" name="Picture 2" descr="نتیجه تصویری برای فساد اقتصادی"/>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9583" t="42582" r="76667" b="25968"/>
            <a:stretch/>
          </p:blipFill>
          <p:spPr bwMode="auto">
            <a:xfrm>
              <a:off x="8019625" y="3004453"/>
              <a:ext cx="342900" cy="2152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0" name="Picture 2" descr="نتیجه تصویری برای فساد اقتصادی"/>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9583" t="42582" r="76667" b="25968"/>
            <a:stretch/>
          </p:blipFill>
          <p:spPr bwMode="auto">
            <a:xfrm>
              <a:off x="7943705" y="3004453"/>
              <a:ext cx="342900" cy="2152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 name="Picture 2" descr="نتیجه تصویری برای فساد اقتصادی"/>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9583" t="42582" r="76667" b="25968"/>
            <a:stretch/>
          </p:blipFill>
          <p:spPr bwMode="auto">
            <a:xfrm>
              <a:off x="8229735" y="3004453"/>
              <a:ext cx="342900" cy="2152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2" name="Picture 2" descr="نتیجه تصویری برای فساد اقتصادی"/>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9583" t="42582" r="76667" b="25968"/>
            <a:stretch/>
          </p:blipFill>
          <p:spPr bwMode="auto">
            <a:xfrm>
              <a:off x="8477105" y="3004453"/>
              <a:ext cx="342900" cy="2152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3" name="Picture 2" descr="نتیجه تصویری برای فساد اقتصادی"/>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9583" t="42582" r="76667" b="25968"/>
            <a:stretch/>
          </p:blipFill>
          <p:spPr bwMode="auto">
            <a:xfrm>
              <a:off x="8763135" y="3004453"/>
              <a:ext cx="342900" cy="2152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 name="TextBox 2"/>
          <p:cNvSpPr txBox="1"/>
          <p:nvPr/>
        </p:nvSpPr>
        <p:spPr>
          <a:xfrm>
            <a:off x="1629900" y="470607"/>
            <a:ext cx="7230305" cy="3570208"/>
          </a:xfrm>
          <a:prstGeom prst="rect">
            <a:avLst/>
          </a:prstGeom>
          <a:noFill/>
        </p:spPr>
        <p:txBody>
          <a:bodyPr wrap="square" rtlCol="0">
            <a:spAutoFit/>
          </a:bodyPr>
          <a:lstStyle/>
          <a:p>
            <a:pPr algn="r"/>
            <a:r>
              <a:rPr lang="fa-IR" sz="6600" b="1" kern="1000" dirty="0" smtClean="0">
                <a:solidFill>
                  <a:srgbClr val="FFFFFB"/>
                </a:solidFill>
                <a:cs typeface="B Titr" panose="00000700000000000000" pitchFamily="2" charset="-78"/>
              </a:rPr>
              <a:t>فساد اقتصادی</a:t>
            </a:r>
          </a:p>
          <a:p>
            <a:pPr algn="r"/>
            <a:r>
              <a:rPr lang="fa-IR" sz="2800" dirty="0" smtClean="0">
                <a:solidFill>
                  <a:srgbClr val="FFFF00"/>
                </a:solidFill>
                <a:cs typeface="B Yekan" panose="00000400000000000000" pitchFamily="2" charset="-78"/>
              </a:rPr>
              <a:t>امام خامنه ای </a:t>
            </a:r>
            <a:r>
              <a:rPr lang="fa-IR" sz="2000" dirty="0" smtClean="0">
                <a:solidFill>
                  <a:srgbClr val="FFFF00"/>
                </a:solidFill>
                <a:cs typeface="B Yekan" panose="00000400000000000000" pitchFamily="2" charset="-78"/>
              </a:rPr>
              <a:t>(مد ظله العالی)</a:t>
            </a:r>
          </a:p>
          <a:p>
            <a:pPr algn="just" rtl="1"/>
            <a:r>
              <a:rPr lang="fa-IR" sz="2400" dirty="0">
                <a:solidFill>
                  <a:srgbClr val="FFFFFB"/>
                </a:solidFill>
                <a:cs typeface="B Yekan" panose="00000400000000000000" pitchFamily="2" charset="-78"/>
              </a:rPr>
              <a:t>چند سال قبل، بنده درباره ی فساد اقتصادی، به رؤسای قوا نامه دادم. خب، با فساد اقتصادی مبارزه کنید. هی </a:t>
            </a:r>
            <a:r>
              <a:rPr lang="fa-IR" sz="2400" dirty="0" smtClean="0">
                <a:solidFill>
                  <a:srgbClr val="FFFFFB"/>
                </a:solidFill>
                <a:cs typeface="B Yekan" panose="00000400000000000000" pitchFamily="2" charset="-78"/>
              </a:rPr>
              <a:t>بگوییم </a:t>
            </a:r>
            <a:r>
              <a:rPr lang="fa-IR" sz="2400" dirty="0">
                <a:solidFill>
                  <a:srgbClr val="FFFFFB"/>
                </a:solidFill>
                <a:cs typeface="B Yekan" panose="00000400000000000000" pitchFamily="2" charset="-78"/>
              </a:rPr>
              <a:t>مبارزه با فساد </a:t>
            </a:r>
            <a:r>
              <a:rPr lang="fa-IR" sz="2400" dirty="0" smtClean="0">
                <a:solidFill>
                  <a:srgbClr val="FFFFFB"/>
                </a:solidFill>
                <a:cs typeface="B Yekan" panose="00000400000000000000" pitchFamily="2" charset="-78"/>
              </a:rPr>
              <a:t>خُب</a:t>
            </a:r>
            <a:r>
              <a:rPr lang="fa-IR" sz="2400" dirty="0">
                <a:solidFill>
                  <a:srgbClr val="FFFFFB"/>
                </a:solidFill>
                <a:cs typeface="B Yekan" panose="00000400000000000000" pitchFamily="2" charset="-78"/>
              </a:rPr>
              <a:t>، کو؟ در عمل چه کار شد؟ چه کار کردید؟ اینهاست که انسان را متأثر می کند</a:t>
            </a:r>
            <a:r>
              <a:rPr lang="fa-IR" sz="2400" dirty="0">
                <a:solidFill>
                  <a:srgbClr val="FFFFFB"/>
                </a:solidFill>
                <a:effectLst>
                  <a:outerShdw blurRad="38100" dist="38100" dir="2700000" algn="tl">
                    <a:srgbClr val="000000">
                      <a:alpha val="43137"/>
                    </a:srgbClr>
                  </a:outerShdw>
                </a:effectLst>
                <a:cs typeface="B Roya" panose="00000400000000000000" pitchFamily="2" charset="-78"/>
              </a:rPr>
              <a:t>.</a:t>
            </a:r>
          </a:p>
          <a:p>
            <a:pPr rtl="1">
              <a:lnSpc>
                <a:spcPct val="150000"/>
              </a:lnSpc>
            </a:pPr>
            <a:r>
              <a:rPr lang="fa-IR" sz="2400" dirty="0">
                <a:solidFill>
                  <a:srgbClr val="FFFFFB"/>
                </a:solidFill>
                <a:cs typeface="B Yekan" panose="00000400000000000000" pitchFamily="2" charset="-78"/>
              </a:rPr>
              <a:t>بیانات در دیدار با مردم آذربایجان 1391/11/28</a:t>
            </a:r>
            <a:endParaRPr lang="en-US" sz="2400" dirty="0">
              <a:solidFill>
                <a:srgbClr val="FFFFFB"/>
              </a:solidFill>
              <a:cs typeface="B Yekan" panose="00000400000000000000" pitchFamily="2" charset="-78"/>
            </a:endParaRPr>
          </a:p>
        </p:txBody>
      </p:sp>
    </p:spTree>
    <p:extLst>
      <p:ext uri="{BB962C8B-B14F-4D97-AF65-F5344CB8AC3E}">
        <p14:creationId xmlns="" xmlns:p14="http://schemas.microsoft.com/office/powerpoint/2010/main" val="2557178982"/>
      </p:ext>
    </p:extLst>
  </p:cSld>
  <p:clrMapOvr>
    <a:masterClrMapping/>
  </p:clrMapOvr>
  <mc:AlternateContent xmlns:mc="http://schemas.openxmlformats.org/markup-compatibility/2006">
    <mc:Choice xmlns=""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2000"/>
                                        <p:tgtEl>
                                          <p:spTgt spid="54"/>
                                        </p:tgtEl>
                                      </p:cBhvr>
                                    </p:animEffect>
                                  </p:childTnLst>
                                </p:cTn>
                              </p:par>
                            </p:childTnLst>
                          </p:cTn>
                        </p:par>
                        <p:par>
                          <p:cTn id="8" fill="hold">
                            <p:stCondLst>
                              <p:cond delay="20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3000" fill="hold"/>
                                        <p:tgtEl>
                                          <p:spTgt spid="3"/>
                                        </p:tgtEl>
                                        <p:attrNameLst>
                                          <p:attrName>ppt_w</p:attrName>
                                        </p:attrNameLst>
                                      </p:cBhvr>
                                      <p:tavLst>
                                        <p:tav tm="0">
                                          <p:val>
                                            <p:fltVal val="0"/>
                                          </p:val>
                                        </p:tav>
                                        <p:tav tm="100000">
                                          <p:val>
                                            <p:strVal val="#ppt_w"/>
                                          </p:val>
                                        </p:tav>
                                      </p:tavLst>
                                    </p:anim>
                                    <p:anim calcmode="lin" valueType="num">
                                      <p:cBhvr>
                                        <p:cTn id="12" dur="3000" fill="hold"/>
                                        <p:tgtEl>
                                          <p:spTgt spid="3"/>
                                        </p:tgtEl>
                                        <p:attrNameLst>
                                          <p:attrName>ppt_h</p:attrName>
                                        </p:attrNameLst>
                                      </p:cBhvr>
                                      <p:tavLst>
                                        <p:tav tm="0">
                                          <p:val>
                                            <p:fltVal val="0"/>
                                          </p:val>
                                        </p:tav>
                                        <p:tav tm="100000">
                                          <p:val>
                                            <p:strVal val="#ppt_h"/>
                                          </p:val>
                                        </p:tav>
                                      </p:tavLst>
                                    </p:anim>
                                    <p:animEffect transition="in" filter="fade">
                                      <p:cBhvr>
                                        <p:cTn id="13"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gradFill rotWithShape="1">
          <a:gsLst>
            <a:gs pos="42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378882" name="Picture 2" descr="http://pcoiran.org.ir/KS-UpFile/KS-file/%281393-2-1%29-%5B915513%5D-1000F%20%D8%AD%D8%A7%D8%B4%DB%8C%D9%87%20%DA%AF%D9%88%D8%A7%D9%87%DB%8C.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 y="-15434"/>
            <a:ext cx="9143999" cy="68889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AutoShape 7"/>
          <p:cNvSpPr>
            <a:spLocks noGrp="1" noChangeArrowheads="1"/>
          </p:cNvSpPr>
          <p:nvPr>
            <p:ph type="title"/>
          </p:nvPr>
        </p:nvSpPr>
        <p:spPr>
          <a:xfrm>
            <a:off x="1653152" y="1521130"/>
            <a:ext cx="5837695" cy="3815801"/>
          </a:xfrm>
          <a:prstGeom prst="flowChartAlternateProcess">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normAutofit/>
          </a:bodyPr>
          <a:lstStyle>
            <a:lvl1pPr>
              <a:defRPr sz="3200" b="1">
                <a:solidFill>
                  <a:schemeClr val="tx1"/>
                </a:solidFill>
                <a:latin typeface="Monotype Corsiva" pitchFamily="66" charset="0"/>
                <a:cs typeface="B Titr" pitchFamily="2" charset="-78"/>
              </a:defRPr>
            </a:lvl1pPr>
            <a:lvl2pPr marL="742950" indent="-285750">
              <a:defRPr sz="3200" b="1">
                <a:solidFill>
                  <a:schemeClr val="tx1"/>
                </a:solidFill>
                <a:latin typeface="Monotype Corsiva" pitchFamily="66" charset="0"/>
                <a:cs typeface="B Titr" pitchFamily="2" charset="-78"/>
              </a:defRPr>
            </a:lvl2pPr>
            <a:lvl3pPr marL="1143000" indent="-228600">
              <a:defRPr sz="3200" b="1">
                <a:solidFill>
                  <a:schemeClr val="tx1"/>
                </a:solidFill>
                <a:latin typeface="Monotype Corsiva" pitchFamily="66" charset="0"/>
                <a:cs typeface="B Titr" pitchFamily="2" charset="-78"/>
              </a:defRPr>
            </a:lvl3pPr>
            <a:lvl4pPr marL="1600200" indent="-228600">
              <a:defRPr sz="3200" b="1">
                <a:solidFill>
                  <a:schemeClr val="tx1"/>
                </a:solidFill>
                <a:latin typeface="Monotype Corsiva" pitchFamily="66" charset="0"/>
                <a:cs typeface="B Titr" pitchFamily="2" charset="-78"/>
              </a:defRPr>
            </a:lvl4pPr>
            <a:lvl5pPr marL="2057400" indent="-228600">
              <a:defRPr sz="3200" b="1">
                <a:solidFill>
                  <a:schemeClr val="tx1"/>
                </a:solidFill>
                <a:latin typeface="Monotype Corsiva" pitchFamily="66" charset="0"/>
                <a:cs typeface="B Titr" pitchFamily="2" charset="-78"/>
              </a:defRPr>
            </a:lvl5pPr>
            <a:lvl6pPr marL="2514600" indent="-228600" eaLnBrk="0" fontAlgn="base" hangingPunct="0">
              <a:spcBef>
                <a:spcPct val="0"/>
              </a:spcBef>
              <a:spcAft>
                <a:spcPct val="0"/>
              </a:spcAft>
              <a:defRPr sz="3200" b="1">
                <a:solidFill>
                  <a:schemeClr val="tx1"/>
                </a:solidFill>
                <a:latin typeface="Monotype Corsiva" pitchFamily="66" charset="0"/>
                <a:cs typeface="B Titr" pitchFamily="2" charset="-78"/>
              </a:defRPr>
            </a:lvl6pPr>
            <a:lvl7pPr marL="2971800" indent="-228600" eaLnBrk="0" fontAlgn="base" hangingPunct="0">
              <a:spcBef>
                <a:spcPct val="0"/>
              </a:spcBef>
              <a:spcAft>
                <a:spcPct val="0"/>
              </a:spcAft>
              <a:defRPr sz="3200" b="1">
                <a:solidFill>
                  <a:schemeClr val="tx1"/>
                </a:solidFill>
                <a:latin typeface="Monotype Corsiva" pitchFamily="66" charset="0"/>
                <a:cs typeface="B Titr" pitchFamily="2" charset="-78"/>
              </a:defRPr>
            </a:lvl7pPr>
            <a:lvl8pPr marL="3429000" indent="-228600" eaLnBrk="0" fontAlgn="base" hangingPunct="0">
              <a:spcBef>
                <a:spcPct val="0"/>
              </a:spcBef>
              <a:spcAft>
                <a:spcPct val="0"/>
              </a:spcAft>
              <a:defRPr sz="3200" b="1">
                <a:solidFill>
                  <a:schemeClr val="tx1"/>
                </a:solidFill>
                <a:latin typeface="Monotype Corsiva" pitchFamily="66" charset="0"/>
                <a:cs typeface="B Titr" pitchFamily="2" charset="-78"/>
              </a:defRPr>
            </a:lvl8pPr>
            <a:lvl9pPr marL="3886200" indent="-228600" eaLnBrk="0" fontAlgn="base" hangingPunct="0">
              <a:spcBef>
                <a:spcPct val="0"/>
              </a:spcBef>
              <a:spcAft>
                <a:spcPct val="0"/>
              </a:spcAft>
              <a:defRPr sz="3200" b="1">
                <a:solidFill>
                  <a:schemeClr val="tx1"/>
                </a:solidFill>
                <a:latin typeface="Monotype Corsiva" pitchFamily="66" charset="0"/>
                <a:cs typeface="B Titr" pitchFamily="2" charset="-78"/>
              </a:defRPr>
            </a:lvl9pPr>
          </a:lstStyle>
          <a:p>
            <a:pPr algn="ctr" rtl="1">
              <a:lnSpc>
                <a:spcPct val="200000"/>
              </a:lnSpc>
              <a:defRPr/>
            </a:pPr>
            <a:r>
              <a:rPr lang="fa-IR" altLang="en-US" sz="2800" dirty="0" smtClean="0">
                <a:solidFill>
                  <a:schemeClr val="accent6">
                    <a:lumMod val="50000"/>
                  </a:schemeClr>
                </a:solidFill>
                <a:latin typeface="Arial" charset="0"/>
                <a:cs typeface="B Jadid" pitchFamily="2" charset="-78"/>
              </a:rPr>
              <a:t>والحمد </a:t>
            </a:r>
            <a:r>
              <a:rPr lang="fa-IR" altLang="en-US" sz="2800" dirty="0">
                <a:solidFill>
                  <a:schemeClr val="accent6">
                    <a:lumMod val="50000"/>
                  </a:schemeClr>
                </a:solidFill>
                <a:latin typeface="Arial" charset="0"/>
                <a:cs typeface="B Jadid" pitchFamily="2" charset="-78"/>
              </a:rPr>
              <a:t>لله ربّ العالمین</a:t>
            </a:r>
            <a:br>
              <a:rPr lang="fa-IR" altLang="en-US" sz="2800" dirty="0">
                <a:solidFill>
                  <a:schemeClr val="accent6">
                    <a:lumMod val="50000"/>
                  </a:schemeClr>
                </a:solidFill>
                <a:latin typeface="Arial" charset="0"/>
                <a:cs typeface="B Jadid" pitchFamily="2" charset="-78"/>
              </a:rPr>
            </a:br>
            <a:r>
              <a:rPr lang="fa-IR" altLang="en-US" sz="2800" dirty="0">
                <a:solidFill>
                  <a:schemeClr val="accent6">
                    <a:lumMod val="50000"/>
                  </a:schemeClr>
                </a:solidFill>
                <a:latin typeface="Arial" charset="0"/>
                <a:cs typeface="B Jadid" pitchFamily="2" charset="-78"/>
              </a:rPr>
              <a:t>وصلی الله علی محمد و آله الطاهرین</a:t>
            </a:r>
            <a:r>
              <a:rPr lang="fa-IR" altLang="en-US" sz="2800" dirty="0">
                <a:solidFill>
                  <a:schemeClr val="accent4">
                    <a:lumMod val="50000"/>
                  </a:schemeClr>
                </a:solidFill>
                <a:latin typeface="Arial" charset="0"/>
              </a:rPr>
              <a:t/>
            </a:r>
            <a:br>
              <a:rPr lang="fa-IR" altLang="en-US" sz="2800" dirty="0">
                <a:solidFill>
                  <a:schemeClr val="accent4">
                    <a:lumMod val="50000"/>
                  </a:schemeClr>
                </a:solidFill>
                <a:latin typeface="Arial" charset="0"/>
              </a:rPr>
            </a:br>
            <a:r>
              <a:rPr lang="fa-IR" altLang="en-US" sz="3600" dirty="0">
                <a:solidFill>
                  <a:schemeClr val="accent4">
                    <a:lumMod val="50000"/>
                  </a:schemeClr>
                </a:solidFill>
                <a:latin typeface="Arial" charset="0"/>
              </a:rPr>
              <a:t>با تشکر از توجه شما</a:t>
            </a:r>
            <a:endParaRPr lang="en-US" altLang="en-US" sz="3600" dirty="0">
              <a:solidFill>
                <a:schemeClr val="accent4">
                  <a:lumMod val="50000"/>
                </a:schemeClr>
              </a:solidFill>
              <a:latin typeface="Arial" charset="0"/>
            </a:endParaRPr>
          </a:p>
        </p:txBody>
      </p:sp>
    </p:spTree>
    <p:extLst>
      <p:ext uri="{BB962C8B-B14F-4D97-AF65-F5344CB8AC3E}">
        <p14:creationId xmlns="" xmlns:p14="http://schemas.microsoft.com/office/powerpoint/2010/main" val="4259460318"/>
      </p:ext>
    </p:extLst>
  </p:cSld>
  <p:clrMapOvr>
    <a:masterClrMapping/>
  </p:clrMapOvr>
  <mc:AlternateContent xmlns:mc="http://schemas.openxmlformats.org/markup-compatibility/2006">
    <mc:Choice xmlns="" xmlns:p14="http://schemas.microsoft.com/office/powerpoint/2010/main" Requires="p14">
      <p:transition spd="slow" p14:dur="4000">
        <p14:vortex/>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plus(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606163" y="656223"/>
            <a:ext cx="7920580" cy="115913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lstStyle/>
          <a:p>
            <a:pPr algn="r" fontAlgn="base">
              <a:spcBef>
                <a:spcPct val="0"/>
              </a:spcBef>
              <a:spcAft>
                <a:spcPct val="0"/>
              </a:spcAft>
              <a:defRPr/>
            </a:pPr>
            <a:endParaRPr lang="en-US" sz="4000" b="1">
              <a:solidFill>
                <a:prstClr val="black"/>
              </a:solidFill>
              <a:effectLst>
                <a:outerShdw blurRad="38100" dist="38100" dir="2700000" algn="tl">
                  <a:srgbClr val="000000">
                    <a:alpha val="43137"/>
                  </a:srgbClr>
                </a:outerShdw>
              </a:effectLst>
              <a:latin typeface="Times New Roman" pitchFamily="26" charset="0"/>
              <a:cs typeface="Times New Roman" pitchFamily="26" charset="0"/>
            </a:endParaRPr>
          </a:p>
        </p:txBody>
      </p:sp>
      <p:sp>
        <p:nvSpPr>
          <p:cNvPr id="3" name="Content Placeholder 2"/>
          <p:cNvSpPr>
            <a:spLocks noGrp="1"/>
          </p:cNvSpPr>
          <p:nvPr>
            <p:ph idx="1"/>
          </p:nvPr>
        </p:nvSpPr>
        <p:spPr>
          <a:xfrm>
            <a:off x="2070847" y="2350118"/>
            <a:ext cx="4733364" cy="3786187"/>
          </a:xfrm>
        </p:spPr>
        <p:txBody>
          <a:bodyPr/>
          <a:lstStyle/>
          <a:p>
            <a:pPr algn="r" rtl="1" eaLnBrk="1" hangingPunct="1"/>
            <a:r>
              <a:rPr lang="fa-IR" altLang="en-US" sz="4800" b="1" dirty="0" smtClean="0">
                <a:solidFill>
                  <a:schemeClr val="bg1">
                    <a:lumMod val="10000"/>
                  </a:schemeClr>
                </a:solidFill>
                <a:cs typeface="B Mitra" panose="00000400000000000000" pitchFamily="2" charset="-78"/>
              </a:rPr>
              <a:t>جایگاه و ساختارها</a:t>
            </a:r>
            <a:endParaRPr lang="fa-IR" altLang="en-US" sz="4800" b="1" dirty="0">
              <a:solidFill>
                <a:schemeClr val="bg1">
                  <a:lumMod val="10000"/>
                </a:schemeClr>
              </a:solidFill>
              <a:cs typeface="B Mitra" panose="00000400000000000000" pitchFamily="2" charset="-78"/>
            </a:endParaRPr>
          </a:p>
          <a:p>
            <a:pPr algn="r" rtl="1" eaLnBrk="1" hangingPunct="1"/>
            <a:r>
              <a:rPr lang="fa-IR" altLang="en-US" sz="4800" b="1" dirty="0">
                <a:solidFill>
                  <a:schemeClr val="bg1">
                    <a:lumMod val="10000"/>
                  </a:schemeClr>
                </a:solidFill>
                <a:cs typeface="B Mitra" panose="00000400000000000000" pitchFamily="2" charset="-78"/>
              </a:rPr>
              <a:t>مبانی قانونی</a:t>
            </a:r>
            <a:endParaRPr lang="fa-IR" altLang="en-US" sz="4400" b="1" dirty="0">
              <a:solidFill>
                <a:schemeClr val="bg1">
                  <a:lumMod val="10000"/>
                </a:schemeClr>
              </a:solidFill>
              <a:cs typeface="B Mitra" panose="00000400000000000000" pitchFamily="2" charset="-78"/>
            </a:endParaRPr>
          </a:p>
          <a:p>
            <a:pPr algn="r" rtl="1" eaLnBrk="1" hangingPunct="1"/>
            <a:r>
              <a:rPr lang="fa-IR" altLang="en-US" sz="4800" b="1" dirty="0">
                <a:solidFill>
                  <a:schemeClr val="bg1">
                    <a:lumMod val="10000"/>
                  </a:schemeClr>
                </a:solidFill>
                <a:cs typeface="B Mitra" panose="00000400000000000000" pitchFamily="2" charset="-78"/>
              </a:rPr>
              <a:t>حدود اختیارات</a:t>
            </a:r>
            <a:endParaRPr lang="en-US" altLang="en-US" sz="4800" b="1" dirty="0">
              <a:solidFill>
                <a:schemeClr val="bg1">
                  <a:lumMod val="10000"/>
                </a:schemeClr>
              </a:solidFill>
              <a:cs typeface="B Mitra" panose="00000400000000000000" pitchFamily="2" charset="-78"/>
            </a:endParaRPr>
          </a:p>
        </p:txBody>
      </p:sp>
      <p:sp>
        <p:nvSpPr>
          <p:cNvPr id="2" name="Title 1"/>
          <p:cNvSpPr>
            <a:spLocks noGrp="1"/>
          </p:cNvSpPr>
          <p:nvPr>
            <p:ph type="title"/>
          </p:nvPr>
        </p:nvSpPr>
        <p:spPr>
          <a:xfrm>
            <a:off x="606163" y="878001"/>
            <a:ext cx="7931150" cy="760412"/>
          </a:xfrm>
        </p:spPr>
        <p:txBody>
          <a:bodyPr>
            <a:noAutofit/>
          </a:bodyPr>
          <a:lstStyle/>
          <a:p>
            <a:pPr algn="ctr" rtl="1" eaLnBrk="1" hangingPunct="1"/>
            <a:r>
              <a:rPr lang="fa-IR" altLang="en-US" sz="4400" dirty="0">
                <a:solidFill>
                  <a:srgbClr val="002060"/>
                </a:solidFill>
                <a:cs typeface="B Titr" panose="00000700000000000000" pitchFamily="2" charset="-78"/>
              </a:rPr>
              <a:t>سازمانها و نهادهای </a:t>
            </a:r>
            <a:r>
              <a:rPr lang="fa-IR" altLang="en-US" sz="4400" dirty="0" smtClean="0">
                <a:solidFill>
                  <a:srgbClr val="002060"/>
                </a:solidFill>
                <a:cs typeface="B Titr" panose="00000700000000000000" pitchFamily="2" charset="-78"/>
              </a:rPr>
              <a:t>نظارتی</a:t>
            </a:r>
            <a:endParaRPr lang="en-US" altLang="en-US" sz="4400" dirty="0">
              <a:solidFill>
                <a:srgbClr val="002060"/>
              </a:solidFill>
              <a:cs typeface="B Titr" panose="00000700000000000000" pitchFamily="2" charset="-78"/>
            </a:endParaRPr>
          </a:p>
        </p:txBody>
      </p:sp>
    </p:spTree>
    <p:extLst>
      <p:ext uri="{BB962C8B-B14F-4D97-AF65-F5344CB8AC3E}">
        <p14:creationId xmlns="" xmlns:p14="http://schemas.microsoft.com/office/powerpoint/2010/main" val="455506544"/>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par>
                          <p:cTn id="11" fill="hold">
                            <p:stCondLst>
                              <p:cond delay="2000"/>
                            </p:stCondLst>
                            <p:childTnLst>
                              <p:par>
                                <p:cTn id="12" presetID="53"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par>
                          <p:cTn id="17" fill="hold" nodeType="withGroup">
                            <p:stCondLst>
                              <p:cond delay="2500"/>
                            </p:stCondLst>
                            <p:childTnLst>
                              <p:par>
                                <p:cTn id="18" presetID="53" presetClass="entr" presetSubtype="0"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2" dur="500"/>
                                        <p:tgtEl>
                                          <p:spTgt spid="3">
                                            <p:txEl>
                                              <p:pRg st="1" end="1"/>
                                            </p:txEl>
                                          </p:spTgt>
                                        </p:tgtEl>
                                      </p:cBhvr>
                                    </p:animEffect>
                                  </p:childTnLst>
                                </p:cTn>
                              </p:par>
                            </p:childTnLst>
                          </p:cTn>
                        </p:par>
                        <p:par>
                          <p:cTn id="23" fill="hold" nodeType="withGroup">
                            <p:stCondLst>
                              <p:cond delay="3000"/>
                            </p:stCondLst>
                            <p:childTnLst>
                              <p:par>
                                <p:cTn id="24" presetID="53" presetClass="entr" presetSubtype="0" fill="hold" grpId="0"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uiExpand="1" build="p"/>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876301" y="3589242"/>
            <a:ext cx="3550024" cy="1976719"/>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4000" b="1" dirty="0" smtClean="0">
                <a:solidFill>
                  <a:srgbClr val="D97828">
                    <a:lumMod val="50000"/>
                  </a:srgbClr>
                </a:solidFill>
                <a:latin typeface="Times New Roman" pitchFamily="26" charset="0"/>
                <a:cs typeface="B Titr" pitchFamily="2" charset="-78"/>
              </a:rPr>
              <a:t>نهاد های خارج از قوای سه گانه</a:t>
            </a:r>
            <a:endParaRPr lang="en-US" sz="4000" b="1" dirty="0">
              <a:solidFill>
                <a:srgbClr val="D97828">
                  <a:lumMod val="50000"/>
                </a:srgbClr>
              </a:solidFill>
              <a:latin typeface="Times New Roman" pitchFamily="26" charset="0"/>
              <a:cs typeface="B Titr" pitchFamily="2" charset="-78"/>
            </a:endParaRPr>
          </a:p>
        </p:txBody>
      </p:sp>
      <p:sp>
        <p:nvSpPr>
          <p:cNvPr id="8" name="Rounded Rectangle 7"/>
          <p:cNvSpPr/>
          <p:nvPr/>
        </p:nvSpPr>
        <p:spPr>
          <a:xfrm>
            <a:off x="4704230" y="3589241"/>
            <a:ext cx="3550024" cy="1976719"/>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50000"/>
              </a:spcBef>
              <a:spcAft>
                <a:spcPct val="0"/>
              </a:spcAft>
            </a:pPr>
            <a:r>
              <a:rPr lang="fa-IR" altLang="en-US" sz="4000" b="1" dirty="0">
                <a:solidFill>
                  <a:srgbClr val="D97828">
                    <a:lumMod val="50000"/>
                  </a:srgbClr>
                </a:solidFill>
                <a:latin typeface="Times New Roman" pitchFamily="26" charset="0"/>
                <a:cs typeface="B Titr" pitchFamily="2" charset="-78"/>
              </a:rPr>
              <a:t>نهادهای نظارتی قوه مقننه</a:t>
            </a:r>
            <a:endParaRPr lang="en-US" altLang="en-US" sz="4000" b="1" dirty="0">
              <a:solidFill>
                <a:srgbClr val="D97828">
                  <a:lumMod val="50000"/>
                </a:srgbClr>
              </a:solidFill>
              <a:latin typeface="Times New Roman" pitchFamily="26" charset="0"/>
              <a:cs typeface="B Titr" pitchFamily="2" charset="-78"/>
            </a:endParaRPr>
          </a:p>
        </p:txBody>
      </p:sp>
      <p:sp>
        <p:nvSpPr>
          <p:cNvPr id="10" name="Rounded Rectangle 9"/>
          <p:cNvSpPr/>
          <p:nvPr/>
        </p:nvSpPr>
        <p:spPr>
          <a:xfrm>
            <a:off x="4704230" y="1316685"/>
            <a:ext cx="3550024" cy="1976719"/>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50000"/>
              </a:spcBef>
              <a:spcAft>
                <a:spcPct val="0"/>
              </a:spcAft>
              <a:defRPr/>
            </a:pPr>
            <a:r>
              <a:rPr lang="fa-IR" sz="4000" b="1" dirty="0">
                <a:solidFill>
                  <a:srgbClr val="D97828">
                    <a:lumMod val="50000"/>
                  </a:srgbClr>
                </a:solidFill>
                <a:latin typeface="Times New Roman" pitchFamily="26" charset="0"/>
                <a:cs typeface="B Titr" pitchFamily="2" charset="-78"/>
              </a:rPr>
              <a:t>نهادهای</a:t>
            </a:r>
            <a:r>
              <a:rPr lang="fa-IR" b="1" dirty="0">
                <a:solidFill>
                  <a:srgbClr val="D97828">
                    <a:lumMod val="50000"/>
                  </a:srgbClr>
                </a:solidFill>
                <a:effectLst>
                  <a:outerShdw blurRad="38100" dist="38100" dir="2700000" algn="tl">
                    <a:srgbClr val="000000">
                      <a:alpha val="43137"/>
                    </a:srgbClr>
                  </a:outerShdw>
                </a:effectLst>
                <a:latin typeface="Times New Roman" pitchFamily="26" charset="0"/>
                <a:cs typeface="B Titr" pitchFamily="2" charset="-78"/>
              </a:rPr>
              <a:t> </a:t>
            </a:r>
            <a:r>
              <a:rPr lang="fa-IR" sz="4000" b="1" dirty="0">
                <a:solidFill>
                  <a:srgbClr val="D97828">
                    <a:lumMod val="50000"/>
                  </a:srgbClr>
                </a:solidFill>
                <a:latin typeface="Times New Roman" pitchFamily="26" charset="0"/>
                <a:cs typeface="B Titr" pitchFamily="2" charset="-78"/>
              </a:rPr>
              <a:t>نظارتی</a:t>
            </a:r>
            <a:r>
              <a:rPr lang="fa-IR" b="1" dirty="0">
                <a:solidFill>
                  <a:srgbClr val="D97828">
                    <a:lumMod val="50000"/>
                  </a:srgbClr>
                </a:solidFill>
                <a:effectLst>
                  <a:outerShdw blurRad="38100" dist="38100" dir="2700000" algn="tl">
                    <a:srgbClr val="000000">
                      <a:alpha val="43137"/>
                    </a:srgbClr>
                  </a:outerShdw>
                </a:effectLst>
                <a:latin typeface="Times New Roman" pitchFamily="26" charset="0"/>
                <a:cs typeface="B Titr" pitchFamily="2" charset="-78"/>
              </a:rPr>
              <a:t> </a:t>
            </a:r>
            <a:r>
              <a:rPr lang="fa-IR" sz="4000" b="1" dirty="0">
                <a:solidFill>
                  <a:srgbClr val="D97828">
                    <a:lumMod val="50000"/>
                  </a:srgbClr>
                </a:solidFill>
                <a:latin typeface="Times New Roman" pitchFamily="26" charset="0"/>
                <a:cs typeface="B Titr" pitchFamily="2" charset="-78"/>
              </a:rPr>
              <a:t>قوه</a:t>
            </a:r>
            <a:r>
              <a:rPr lang="fa-IR" b="1" dirty="0">
                <a:solidFill>
                  <a:srgbClr val="D97828">
                    <a:lumMod val="50000"/>
                  </a:srgbClr>
                </a:solidFill>
                <a:effectLst>
                  <a:outerShdw blurRad="38100" dist="38100" dir="2700000" algn="tl">
                    <a:srgbClr val="000000">
                      <a:alpha val="43137"/>
                    </a:srgbClr>
                  </a:outerShdw>
                </a:effectLst>
                <a:latin typeface="Times New Roman" pitchFamily="26" charset="0"/>
                <a:cs typeface="B Titr" pitchFamily="2" charset="-78"/>
              </a:rPr>
              <a:t> </a:t>
            </a:r>
            <a:r>
              <a:rPr lang="fa-IR" sz="4000" b="1" dirty="0">
                <a:solidFill>
                  <a:srgbClr val="D97828">
                    <a:lumMod val="50000"/>
                  </a:srgbClr>
                </a:solidFill>
                <a:latin typeface="Times New Roman" pitchFamily="26" charset="0"/>
                <a:cs typeface="B Titr" pitchFamily="2" charset="-78"/>
              </a:rPr>
              <a:t>مجریه</a:t>
            </a:r>
            <a:endParaRPr lang="en-US" sz="4000" b="1" dirty="0">
              <a:solidFill>
                <a:srgbClr val="D97828">
                  <a:lumMod val="50000"/>
                </a:srgbClr>
              </a:solidFill>
              <a:latin typeface="Times New Roman" pitchFamily="26" charset="0"/>
              <a:cs typeface="B Titr" pitchFamily="2" charset="-78"/>
            </a:endParaRPr>
          </a:p>
        </p:txBody>
      </p:sp>
      <p:sp>
        <p:nvSpPr>
          <p:cNvPr id="9" name="Rounded Rectangle 8"/>
          <p:cNvSpPr/>
          <p:nvPr/>
        </p:nvSpPr>
        <p:spPr>
          <a:xfrm>
            <a:off x="876301" y="1316686"/>
            <a:ext cx="3550024" cy="1976719"/>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50000"/>
              </a:spcBef>
              <a:spcAft>
                <a:spcPct val="0"/>
              </a:spcAft>
              <a:defRPr/>
            </a:pPr>
            <a:r>
              <a:rPr lang="fa-IR" sz="4000" b="1" dirty="0">
                <a:solidFill>
                  <a:srgbClr val="D97828">
                    <a:lumMod val="50000"/>
                  </a:srgbClr>
                </a:solidFill>
                <a:latin typeface="Times New Roman" pitchFamily="26" charset="0"/>
                <a:cs typeface="B Titr" pitchFamily="2" charset="-78"/>
              </a:rPr>
              <a:t>نهادهای</a:t>
            </a:r>
            <a:r>
              <a:rPr lang="fa-IR" b="1" dirty="0">
                <a:solidFill>
                  <a:srgbClr val="D97828">
                    <a:lumMod val="50000"/>
                  </a:srgbClr>
                </a:solidFill>
                <a:effectLst>
                  <a:outerShdw blurRad="38100" dist="38100" dir="2700000" algn="tl">
                    <a:srgbClr val="000000">
                      <a:alpha val="43137"/>
                    </a:srgbClr>
                  </a:outerShdw>
                </a:effectLst>
                <a:latin typeface="Times New Roman" pitchFamily="26" charset="0"/>
                <a:cs typeface="B Titr" pitchFamily="2" charset="-78"/>
              </a:rPr>
              <a:t> </a:t>
            </a:r>
            <a:r>
              <a:rPr lang="fa-IR" sz="4000" b="1" dirty="0">
                <a:solidFill>
                  <a:srgbClr val="D97828">
                    <a:lumMod val="50000"/>
                  </a:srgbClr>
                </a:solidFill>
                <a:latin typeface="Times New Roman" pitchFamily="26" charset="0"/>
                <a:cs typeface="B Titr" pitchFamily="2" charset="-78"/>
              </a:rPr>
              <a:t>نظارتی</a:t>
            </a:r>
            <a:r>
              <a:rPr lang="fa-IR" b="1" dirty="0">
                <a:solidFill>
                  <a:srgbClr val="D97828">
                    <a:lumMod val="50000"/>
                  </a:srgbClr>
                </a:solidFill>
                <a:effectLst>
                  <a:outerShdw blurRad="38100" dist="38100" dir="2700000" algn="tl">
                    <a:srgbClr val="000000">
                      <a:alpha val="43137"/>
                    </a:srgbClr>
                  </a:outerShdw>
                </a:effectLst>
                <a:latin typeface="Times New Roman" pitchFamily="26" charset="0"/>
                <a:cs typeface="B Titr" pitchFamily="2" charset="-78"/>
              </a:rPr>
              <a:t> </a:t>
            </a:r>
            <a:r>
              <a:rPr lang="fa-IR" sz="4000" b="1" dirty="0">
                <a:solidFill>
                  <a:srgbClr val="D97828">
                    <a:lumMod val="50000"/>
                  </a:srgbClr>
                </a:solidFill>
                <a:latin typeface="Times New Roman" pitchFamily="26" charset="0"/>
                <a:cs typeface="B Titr" pitchFamily="2" charset="-78"/>
              </a:rPr>
              <a:t>قوه</a:t>
            </a:r>
            <a:r>
              <a:rPr lang="fa-IR" b="1" dirty="0">
                <a:solidFill>
                  <a:srgbClr val="D97828">
                    <a:lumMod val="50000"/>
                  </a:srgbClr>
                </a:solidFill>
                <a:effectLst>
                  <a:outerShdw blurRad="38100" dist="38100" dir="2700000" algn="tl">
                    <a:srgbClr val="000000">
                      <a:alpha val="43137"/>
                    </a:srgbClr>
                  </a:outerShdw>
                </a:effectLst>
                <a:latin typeface="Times New Roman" pitchFamily="26" charset="0"/>
                <a:cs typeface="B Titr" pitchFamily="2" charset="-78"/>
              </a:rPr>
              <a:t> </a:t>
            </a:r>
            <a:r>
              <a:rPr lang="fa-IR" sz="4000" b="1" dirty="0">
                <a:solidFill>
                  <a:srgbClr val="D97828">
                    <a:lumMod val="50000"/>
                  </a:srgbClr>
                </a:solidFill>
                <a:latin typeface="Times New Roman" pitchFamily="26" charset="0"/>
                <a:cs typeface="B Titr" pitchFamily="2" charset="-78"/>
              </a:rPr>
              <a:t>قضائیه</a:t>
            </a:r>
            <a:endParaRPr lang="en-US" sz="4000" b="1" dirty="0">
              <a:solidFill>
                <a:srgbClr val="D97828">
                  <a:lumMod val="50000"/>
                </a:srgbClr>
              </a:solidFill>
              <a:latin typeface="Times New Roman" pitchFamily="26" charset="0"/>
              <a:cs typeface="B Titr" pitchFamily="2" charset="-78"/>
            </a:endParaRPr>
          </a:p>
        </p:txBody>
      </p:sp>
    </p:spTree>
    <p:extLst>
      <p:ext uri="{BB962C8B-B14F-4D97-AF65-F5344CB8AC3E}">
        <p14:creationId xmlns="" xmlns:p14="http://schemas.microsoft.com/office/powerpoint/2010/main" val="1735064876"/>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9"/>
                                        </p:tgtEl>
                                      </p:cBhvr>
                                      <p:by x="150000" y="150000"/>
                                    </p:animScale>
                                  </p:childTnLst>
                                </p:cTn>
                              </p:par>
                              <p:par>
                                <p:cTn id="7" presetID="42" presetClass="path" presetSubtype="0" accel="50000" decel="50000" fill="hold" grpId="1" nodeType="withEffect">
                                  <p:stCondLst>
                                    <p:cond delay="0"/>
                                  </p:stCondLst>
                                  <p:childTnLst>
                                    <p:animMotion origin="layout" path="M -5.55556E-7 -1.11111E-6 L 0.20573 0.16204 " pathEditMode="relative" rAng="0" ptsTypes="AA">
                                      <p:cBhvr>
                                        <p:cTn id="8" dur="2000" fill="hold"/>
                                        <p:tgtEl>
                                          <p:spTgt spid="9"/>
                                        </p:tgtEl>
                                        <p:attrNameLst>
                                          <p:attrName>ppt_x</p:attrName>
                                          <p:attrName>ppt_y</p:attrName>
                                        </p:attrNameLst>
                                      </p:cBhvr>
                                      <p:rCtr x="10278" y="8102"/>
                                    </p:animMotion>
                                  </p:childTnLst>
                                </p:cTn>
                              </p:par>
                              <p:par>
                                <p:cTn id="9" presetID="24" presetClass="emph" presetSubtype="0" fill="hold" grpId="2" nodeType="withEffect">
                                  <p:stCondLst>
                                    <p:cond delay="0"/>
                                  </p:stCondLst>
                                  <p:childTnLst>
                                    <p:animClr clrSpc="hsl" dir="cw">
                                      <p:cBhvr override="childStyle">
                                        <p:cTn id="10" dur="500" fill="hold"/>
                                        <p:tgtEl>
                                          <p:spTgt spid="9"/>
                                        </p:tgtEl>
                                        <p:attrNameLst>
                                          <p:attrName>style.color</p:attrName>
                                        </p:attrNameLst>
                                      </p:cBhvr>
                                      <p:by>
                                        <p:hsl h="0" s="-12549" l="-25098"/>
                                      </p:by>
                                    </p:animClr>
                                    <p:animClr clrSpc="hsl" dir="cw">
                                      <p:cBhvr>
                                        <p:cTn id="11" dur="500" fill="hold"/>
                                        <p:tgtEl>
                                          <p:spTgt spid="9"/>
                                        </p:tgtEl>
                                        <p:attrNameLst>
                                          <p:attrName>fillcolor</p:attrName>
                                        </p:attrNameLst>
                                      </p:cBhvr>
                                      <p:by>
                                        <p:hsl h="0" s="-12549" l="-25098"/>
                                      </p:by>
                                    </p:animClr>
                                    <p:animClr clrSpc="hsl" dir="cw">
                                      <p:cBhvr>
                                        <p:cTn id="12" dur="500" fill="hold"/>
                                        <p:tgtEl>
                                          <p:spTgt spid="9"/>
                                        </p:tgtEl>
                                        <p:attrNameLst>
                                          <p:attrName>stroke.color</p:attrName>
                                        </p:attrNameLst>
                                      </p:cBhvr>
                                      <p:by>
                                        <p:hsl h="0" s="-12549" l="-25098"/>
                                      </p:by>
                                    </p:animClr>
                                    <p:set>
                                      <p:cBhvr>
                                        <p:cTn id="13" dur="500" fill="hold"/>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9" grpId="2"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AutoShape 2"/>
          <p:cNvSpPr>
            <a:spLocks noChangeArrowheads="1"/>
          </p:cNvSpPr>
          <p:nvPr/>
        </p:nvSpPr>
        <p:spPr bwMode="auto">
          <a:xfrm>
            <a:off x="503238" y="1861457"/>
            <a:ext cx="8137525" cy="4382393"/>
          </a:xfrm>
          <a:prstGeom prst="roundRect">
            <a:avLst>
              <a:gd name="adj" fmla="val 8915"/>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marL="457200" indent="-457200" algn="r" rtl="1" fontAlgn="base">
              <a:lnSpc>
                <a:spcPct val="150000"/>
              </a:lnSpc>
              <a:spcBef>
                <a:spcPct val="0"/>
              </a:spcBef>
              <a:spcAft>
                <a:spcPct val="0"/>
              </a:spcAft>
              <a:buFont typeface="Wingdings" panose="05000000000000000000" pitchFamily="2" charset="2"/>
              <a:buChar char="Ø"/>
              <a:defRPr/>
            </a:pPr>
            <a:r>
              <a:rPr lang="fa-IR" sz="2600" b="1" dirty="0">
                <a:solidFill>
                  <a:srgbClr val="C00000"/>
                </a:solidFill>
                <a:cs typeface="B Titr" panose="00000700000000000000" pitchFamily="2" charset="-78"/>
              </a:rPr>
              <a:t>سازمان بازرسی کل کشور</a:t>
            </a:r>
          </a:p>
          <a:p>
            <a:pPr marL="457200" indent="-457200" algn="r" rtl="1" fontAlgn="base">
              <a:lnSpc>
                <a:spcPct val="150000"/>
              </a:lnSpc>
              <a:spcBef>
                <a:spcPct val="0"/>
              </a:spcBef>
              <a:spcAft>
                <a:spcPct val="0"/>
              </a:spcAft>
              <a:buFont typeface="Wingdings" panose="05000000000000000000" pitchFamily="2" charset="2"/>
              <a:buChar char="Ø"/>
              <a:defRPr/>
            </a:pPr>
            <a:r>
              <a:rPr lang="fa-IR" sz="2600" b="1" dirty="0">
                <a:solidFill>
                  <a:srgbClr val="C00000"/>
                </a:solidFill>
                <a:cs typeface="B Titr" panose="00000700000000000000" pitchFamily="2" charset="-78"/>
              </a:rPr>
              <a:t>دیوان عدالت اداری</a:t>
            </a:r>
          </a:p>
          <a:p>
            <a:pPr marL="457200" indent="-457200" algn="r" rtl="1" fontAlgn="base">
              <a:lnSpc>
                <a:spcPct val="150000"/>
              </a:lnSpc>
              <a:spcBef>
                <a:spcPct val="0"/>
              </a:spcBef>
              <a:spcAft>
                <a:spcPct val="0"/>
              </a:spcAft>
              <a:buFont typeface="Wingdings" panose="05000000000000000000" pitchFamily="2" charset="2"/>
              <a:buChar char="Ø"/>
              <a:defRPr/>
            </a:pPr>
            <a:r>
              <a:rPr lang="fa-IR" sz="2600" b="1" dirty="0" smtClean="0">
                <a:solidFill>
                  <a:srgbClr val="000000"/>
                </a:solidFill>
                <a:cs typeface="B Titr" panose="00000700000000000000" pitchFamily="2" charset="-78"/>
              </a:rPr>
              <a:t>دادستانی </a:t>
            </a:r>
            <a:r>
              <a:rPr lang="fa-IR" sz="2600" b="1" dirty="0">
                <a:solidFill>
                  <a:srgbClr val="000000"/>
                </a:solidFill>
                <a:cs typeface="B Titr" panose="00000700000000000000" pitchFamily="2" charset="-78"/>
              </a:rPr>
              <a:t>کل </a:t>
            </a:r>
            <a:r>
              <a:rPr lang="fa-IR" sz="2600" b="1" dirty="0" smtClean="0">
                <a:solidFill>
                  <a:srgbClr val="000000"/>
                </a:solidFill>
                <a:cs typeface="B Titr" panose="00000700000000000000" pitchFamily="2" charset="-78"/>
              </a:rPr>
              <a:t>کشور</a:t>
            </a:r>
          </a:p>
          <a:p>
            <a:pPr marL="457200" indent="-457200" algn="r" rtl="1" fontAlgn="base">
              <a:lnSpc>
                <a:spcPct val="150000"/>
              </a:lnSpc>
              <a:spcBef>
                <a:spcPct val="0"/>
              </a:spcBef>
              <a:spcAft>
                <a:spcPct val="0"/>
              </a:spcAft>
              <a:buFont typeface="Wingdings" panose="05000000000000000000" pitchFamily="2" charset="2"/>
              <a:buChar char="Ø"/>
              <a:defRPr/>
            </a:pPr>
            <a:r>
              <a:rPr lang="fa-IR" sz="2600" b="1" dirty="0" smtClean="0">
                <a:solidFill>
                  <a:srgbClr val="000000"/>
                </a:solidFill>
                <a:cs typeface="B Titr" panose="00000700000000000000" pitchFamily="2" charset="-78"/>
              </a:rPr>
              <a:t>دادسرای انتظامی قضات</a:t>
            </a:r>
          </a:p>
          <a:p>
            <a:pPr marL="457200" indent="-457200" algn="r" rtl="1" fontAlgn="base">
              <a:lnSpc>
                <a:spcPct val="150000"/>
              </a:lnSpc>
              <a:spcBef>
                <a:spcPct val="0"/>
              </a:spcBef>
              <a:spcAft>
                <a:spcPct val="0"/>
              </a:spcAft>
              <a:buFont typeface="Wingdings" panose="05000000000000000000" pitchFamily="2" charset="2"/>
              <a:buChar char="Ø"/>
              <a:defRPr/>
            </a:pPr>
            <a:r>
              <a:rPr lang="fa-IR" sz="2600" b="1" dirty="0" smtClean="0">
                <a:solidFill>
                  <a:srgbClr val="000000"/>
                </a:solidFill>
                <a:cs typeface="B Titr" panose="00000700000000000000" pitchFamily="2" charset="-78"/>
              </a:rPr>
              <a:t>مرکز حفاظت و اطلاعات قوه قضائیه</a:t>
            </a:r>
            <a:endParaRPr lang="fa-IR" sz="2600" b="1" dirty="0">
              <a:solidFill>
                <a:srgbClr val="000000"/>
              </a:solidFill>
              <a:cs typeface="B Titr" panose="00000700000000000000" pitchFamily="2" charset="-78"/>
            </a:endParaRPr>
          </a:p>
          <a:p>
            <a:pPr marL="457200" indent="-457200" algn="r" rtl="1" fontAlgn="base">
              <a:lnSpc>
                <a:spcPct val="150000"/>
              </a:lnSpc>
              <a:spcBef>
                <a:spcPct val="0"/>
              </a:spcBef>
              <a:spcAft>
                <a:spcPct val="0"/>
              </a:spcAft>
              <a:buFont typeface="Wingdings" panose="05000000000000000000" pitchFamily="2" charset="2"/>
              <a:buChar char="Ø"/>
              <a:defRPr/>
            </a:pPr>
            <a:r>
              <a:rPr lang="fa-IR" sz="2600" b="1" dirty="0" smtClean="0">
                <a:solidFill>
                  <a:srgbClr val="000000"/>
                </a:solidFill>
                <a:cs typeface="B Titr" panose="00000700000000000000" pitchFamily="2" charset="-78"/>
              </a:rPr>
              <a:t>دفتر اجرای </a:t>
            </a:r>
            <a:r>
              <a:rPr lang="fa-IR" sz="2600" b="1" dirty="0">
                <a:solidFill>
                  <a:srgbClr val="000000"/>
                </a:solidFill>
                <a:cs typeface="B Titr" panose="00000700000000000000" pitchFamily="2" charset="-78"/>
              </a:rPr>
              <a:t>اصل 142 قانون اساسی</a:t>
            </a:r>
          </a:p>
          <a:p>
            <a:pPr marL="457200" indent="-457200" algn="r" rtl="1" fontAlgn="base">
              <a:lnSpc>
                <a:spcPct val="150000"/>
              </a:lnSpc>
              <a:spcBef>
                <a:spcPct val="0"/>
              </a:spcBef>
              <a:spcAft>
                <a:spcPct val="0"/>
              </a:spcAft>
              <a:buFont typeface="Wingdings" panose="05000000000000000000" pitchFamily="2" charset="2"/>
              <a:buChar char="Ø"/>
              <a:defRPr/>
            </a:pPr>
            <a:r>
              <a:rPr lang="fa-IR" sz="2600" b="1" dirty="0">
                <a:solidFill>
                  <a:srgbClr val="000000"/>
                </a:solidFill>
                <a:cs typeface="B Titr" panose="00000700000000000000" pitchFamily="2" charset="-78"/>
              </a:rPr>
              <a:t>دفتر صیانت از حقوق شهروندی</a:t>
            </a:r>
          </a:p>
          <a:p>
            <a:pPr marL="457200" indent="-457200" algn="r" rtl="1" fontAlgn="base">
              <a:spcBef>
                <a:spcPct val="0"/>
              </a:spcBef>
              <a:spcAft>
                <a:spcPct val="0"/>
              </a:spcAft>
              <a:buFont typeface="Wingdings" panose="05000000000000000000" pitchFamily="2" charset="2"/>
              <a:buChar char="Ø"/>
              <a:defRPr/>
            </a:pPr>
            <a:endParaRPr lang="en-US" sz="2800" b="1" dirty="0">
              <a:solidFill>
                <a:srgbClr val="000000"/>
              </a:solidFill>
              <a:cs typeface="B Jadid" pitchFamily="2" charset="-78"/>
            </a:endParaRPr>
          </a:p>
        </p:txBody>
      </p:sp>
      <p:sp>
        <p:nvSpPr>
          <p:cNvPr id="43011" name="AutoShape 3"/>
          <p:cNvSpPr>
            <a:spLocks noChangeArrowheads="1"/>
          </p:cNvSpPr>
          <p:nvPr/>
        </p:nvSpPr>
        <p:spPr bwMode="auto">
          <a:xfrm>
            <a:off x="1415143" y="452666"/>
            <a:ext cx="6211320" cy="1343477"/>
          </a:xfrm>
          <a:prstGeom prst="downArrowCallout">
            <a:avLst>
              <a:gd name="adj1" fmla="val 131250"/>
              <a:gd name="adj2" fmla="val 131250"/>
              <a:gd name="adj3" fmla="val 16667"/>
              <a:gd name="adj4" fmla="val 66667"/>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r" fontAlgn="base">
              <a:spcBef>
                <a:spcPct val="0"/>
              </a:spcBef>
              <a:spcAft>
                <a:spcPct val="0"/>
              </a:spcAft>
              <a:defRPr/>
            </a:pPr>
            <a:endParaRPr lang="en-US" sz="4000" b="1">
              <a:solidFill>
                <a:prstClr val="black"/>
              </a:solidFill>
              <a:effectLst>
                <a:outerShdw blurRad="38100" dist="38100" dir="2700000" algn="tl">
                  <a:srgbClr val="000000">
                    <a:alpha val="43137"/>
                  </a:srgbClr>
                </a:outerShdw>
              </a:effectLst>
            </a:endParaRPr>
          </a:p>
        </p:txBody>
      </p:sp>
      <p:sp>
        <p:nvSpPr>
          <p:cNvPr id="43012" name="Text Box 4"/>
          <p:cNvSpPr txBox="1">
            <a:spLocks noChangeArrowheads="1"/>
          </p:cNvSpPr>
          <p:nvPr/>
        </p:nvSpPr>
        <p:spPr bwMode="auto">
          <a:xfrm>
            <a:off x="1990157" y="583225"/>
            <a:ext cx="5076825" cy="1631950"/>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fa-IR" sz="3600" b="1" dirty="0">
                <a:solidFill>
                  <a:prstClr val="black"/>
                </a:solidFill>
                <a:effectLst>
                  <a:outerShdw blurRad="38100" dist="38100" dir="2700000" algn="tl">
                    <a:srgbClr val="000000">
                      <a:alpha val="43137"/>
                    </a:srgbClr>
                  </a:outerShdw>
                </a:effectLst>
                <a:latin typeface="Times New Roman" pitchFamily="26" charset="0"/>
                <a:cs typeface="B Titr" pitchFamily="2" charset="-78"/>
              </a:rPr>
              <a:t>نهادهای نظارتی قوه قضائیه</a:t>
            </a:r>
            <a:endParaRPr lang="en-US" sz="3600" b="1" dirty="0">
              <a:solidFill>
                <a:prstClr val="black"/>
              </a:solidFill>
              <a:effectLst>
                <a:outerShdw blurRad="38100" dist="38100" dir="2700000" algn="tl">
                  <a:srgbClr val="000000">
                    <a:alpha val="43137"/>
                  </a:srgbClr>
                </a:outerShdw>
              </a:effectLst>
              <a:latin typeface="Times New Roman" pitchFamily="26" charset="0"/>
              <a:cs typeface="B Titr" pitchFamily="2" charset="-78"/>
            </a:endParaRPr>
          </a:p>
          <a:p>
            <a:pPr algn="ctr" fontAlgn="base">
              <a:spcBef>
                <a:spcPct val="50000"/>
              </a:spcBef>
              <a:spcAft>
                <a:spcPct val="0"/>
              </a:spcAft>
              <a:defRPr/>
            </a:pPr>
            <a:endParaRPr lang="en-US" sz="4000" b="1" dirty="0">
              <a:solidFill>
                <a:srgbClr val="FF0000"/>
              </a:solidFill>
              <a:latin typeface="Times New Roman" pitchFamily="26" charset="0"/>
              <a:cs typeface="Times New Roman" pitchFamily="26" charset="0"/>
            </a:endParaRPr>
          </a:p>
        </p:txBody>
      </p:sp>
      <p:pic>
        <p:nvPicPr>
          <p:cNvPr id="32778" name="Picture 9" descr="C:\Users\955\Desktop\judgmentOrg.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77686" y="3071023"/>
            <a:ext cx="1816767" cy="25133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743270418"/>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5" fill="hold" grpId="0" nodeType="withEffect">
                                  <p:stCondLst>
                                    <p:cond delay="0"/>
                                  </p:stCondLst>
                                  <p:childTnLst>
                                    <p:set>
                                      <p:cBhvr>
                                        <p:cTn id="6" dur="1" fill="hold">
                                          <p:stCondLst>
                                            <p:cond delay="0"/>
                                          </p:stCondLst>
                                        </p:cTn>
                                        <p:tgtEl>
                                          <p:spTgt spid="43012"/>
                                        </p:tgtEl>
                                        <p:attrNameLst>
                                          <p:attrName>style.visibility</p:attrName>
                                        </p:attrNameLst>
                                      </p:cBhvr>
                                      <p:to>
                                        <p:strVal val="visible"/>
                                      </p:to>
                                    </p:set>
                                    <p:animEffect transition="in" filter="randombar(vertical)">
                                      <p:cBhvr>
                                        <p:cTn id="7" dur="2000"/>
                                        <p:tgtEl>
                                          <p:spTgt spid="43012"/>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43011"/>
                                        </p:tgtEl>
                                        <p:attrNameLst>
                                          <p:attrName>style.visibility</p:attrName>
                                        </p:attrNameLst>
                                      </p:cBhvr>
                                      <p:to>
                                        <p:strVal val="visible"/>
                                      </p:to>
                                    </p:set>
                                    <p:animEffect transition="in" filter="fade">
                                      <p:cBhvr>
                                        <p:cTn id="10" dur="2000"/>
                                        <p:tgtEl>
                                          <p:spTgt spid="43011"/>
                                        </p:tgtEl>
                                      </p:cBhvr>
                                    </p:animEffect>
                                    <p:anim calcmode="lin" valueType="num">
                                      <p:cBhvr>
                                        <p:cTn id="11" dur="2000" fill="hold"/>
                                        <p:tgtEl>
                                          <p:spTgt spid="43011"/>
                                        </p:tgtEl>
                                        <p:attrNameLst>
                                          <p:attrName>ppt_x</p:attrName>
                                        </p:attrNameLst>
                                      </p:cBhvr>
                                      <p:tavLst>
                                        <p:tav tm="0">
                                          <p:val>
                                            <p:strVal val="#ppt_x"/>
                                          </p:val>
                                        </p:tav>
                                        <p:tav tm="100000">
                                          <p:val>
                                            <p:strVal val="#ppt_x"/>
                                          </p:val>
                                        </p:tav>
                                      </p:tavLst>
                                    </p:anim>
                                    <p:anim calcmode="lin" valueType="num">
                                      <p:cBhvr>
                                        <p:cTn id="12" dur="2000" fill="hold"/>
                                        <p:tgtEl>
                                          <p:spTgt spid="43011"/>
                                        </p:tgtEl>
                                        <p:attrNameLst>
                                          <p:attrName>ppt_y</p:attrName>
                                        </p:attrNameLst>
                                      </p:cBhvr>
                                      <p:tavLst>
                                        <p:tav tm="0">
                                          <p:val>
                                            <p:strVal val="#ppt_y-.1"/>
                                          </p:val>
                                        </p:tav>
                                        <p:tav tm="100000">
                                          <p:val>
                                            <p:strVal val="#ppt_y"/>
                                          </p:val>
                                        </p:tav>
                                      </p:tavLst>
                                    </p:anim>
                                  </p:childTnLst>
                                </p:cTn>
                              </p:par>
                            </p:childTnLst>
                          </p:cTn>
                        </p:par>
                        <p:par>
                          <p:cTn id="13" fill="hold">
                            <p:stCondLst>
                              <p:cond delay="2000"/>
                            </p:stCondLst>
                            <p:childTnLst>
                              <p:par>
                                <p:cTn id="14" presetID="1" presetClass="entr" presetSubtype="0" fill="hold" nodeType="afterEffect">
                                  <p:stCondLst>
                                    <p:cond delay="0"/>
                                  </p:stCondLst>
                                  <p:iterate type="lt">
                                    <p:tmAbs val="75"/>
                                  </p:iterate>
                                  <p:childTnLst>
                                    <p:set>
                                      <p:cBhvr>
                                        <p:cTn id="15" dur="1" fill="hold">
                                          <p:stCondLst>
                                            <p:cond delay="999"/>
                                          </p:stCondLst>
                                        </p:cTn>
                                        <p:tgtEl>
                                          <p:spTgt spid="43010"/>
                                        </p:tgtEl>
                                        <p:attrNameLst>
                                          <p:attrName>style.visibility</p:attrName>
                                        </p:attrNameLst>
                                      </p:cBhvr>
                                      <p:to>
                                        <p:strVal val="visible"/>
                                      </p:to>
                                    </p:set>
                                  </p:childTnLst>
                                </p:cTn>
                              </p:par>
                            </p:childTnLst>
                          </p:cTn>
                        </p:par>
                        <p:par>
                          <p:cTn id="16" fill="hold">
                            <p:stCondLst>
                              <p:cond delay="13275"/>
                            </p:stCondLst>
                            <p:childTnLst>
                              <p:par>
                                <p:cTn id="17" presetID="42" presetClass="entr" presetSubtype="0" fill="hold" nodeType="afterEffect">
                                  <p:stCondLst>
                                    <p:cond delay="0"/>
                                  </p:stCondLst>
                                  <p:childTnLst>
                                    <p:set>
                                      <p:cBhvr>
                                        <p:cTn id="18" dur="1" fill="hold">
                                          <p:stCondLst>
                                            <p:cond delay="0"/>
                                          </p:stCondLst>
                                        </p:cTn>
                                        <p:tgtEl>
                                          <p:spTgt spid="32778"/>
                                        </p:tgtEl>
                                        <p:attrNameLst>
                                          <p:attrName>style.visibility</p:attrName>
                                        </p:attrNameLst>
                                      </p:cBhvr>
                                      <p:to>
                                        <p:strVal val="visible"/>
                                      </p:to>
                                    </p:set>
                                    <p:animEffect transition="in" filter="fade">
                                      <p:cBhvr>
                                        <p:cTn id="19" dur="2000"/>
                                        <p:tgtEl>
                                          <p:spTgt spid="32778"/>
                                        </p:tgtEl>
                                      </p:cBhvr>
                                    </p:animEffect>
                                    <p:anim calcmode="lin" valueType="num">
                                      <p:cBhvr>
                                        <p:cTn id="20" dur="2000" fill="hold"/>
                                        <p:tgtEl>
                                          <p:spTgt spid="32778"/>
                                        </p:tgtEl>
                                        <p:attrNameLst>
                                          <p:attrName>ppt_x</p:attrName>
                                        </p:attrNameLst>
                                      </p:cBhvr>
                                      <p:tavLst>
                                        <p:tav tm="0">
                                          <p:val>
                                            <p:strVal val="#ppt_x"/>
                                          </p:val>
                                        </p:tav>
                                        <p:tav tm="100000">
                                          <p:val>
                                            <p:strVal val="#ppt_x"/>
                                          </p:val>
                                        </p:tav>
                                      </p:tavLst>
                                    </p:anim>
                                    <p:anim calcmode="lin" valueType="num">
                                      <p:cBhvr>
                                        <p:cTn id="21" dur="2000" fill="hold"/>
                                        <p:tgtEl>
                                          <p:spTgt spid="327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animBg="1"/>
      <p:bldP spid="430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4"/>
          <p:cNvSpPr>
            <a:spLocks noGrp="1"/>
          </p:cNvSpPr>
          <p:nvPr>
            <p:ph idx="1"/>
          </p:nvPr>
        </p:nvSpPr>
        <p:spPr>
          <a:xfrm>
            <a:off x="696686" y="1055914"/>
            <a:ext cx="7783286" cy="4389438"/>
          </a:xfrm>
        </p:spPr>
        <p:txBody>
          <a:bodyPr/>
          <a:lstStyle/>
          <a:p>
            <a:pPr algn="just" rtl="1"/>
            <a:endParaRPr lang="fa-IR" altLang="en-US" sz="2800" b="1" dirty="0" smtClean="0">
              <a:ea typeface="Majalla UI"/>
            </a:endParaRPr>
          </a:p>
          <a:p>
            <a:pPr indent="-1588" algn="just" rtl="1">
              <a:lnSpc>
                <a:spcPct val="150000"/>
              </a:lnSpc>
              <a:buNone/>
            </a:pPr>
            <a:r>
              <a:rPr lang="ar-SA" altLang="en-US" sz="2700" b="1" dirty="0" smtClean="0">
                <a:solidFill>
                  <a:schemeClr val="bg1">
                    <a:lumMod val="10000"/>
                  </a:schemeClr>
                </a:solidFill>
                <a:cs typeface="B Nazanin" panose="00000400000000000000" pitchFamily="2" charset="-78"/>
              </a:rPr>
              <a:t>بر اساس حق </a:t>
            </a:r>
            <a:r>
              <a:rPr lang="ar-SA" altLang="en-US" sz="2700" b="1" dirty="0" smtClean="0">
                <a:solidFill>
                  <a:srgbClr val="C00000"/>
                </a:solidFill>
                <a:cs typeface="B Nazanin" panose="00000400000000000000" pitchFamily="2" charset="-78"/>
              </a:rPr>
              <a:t>نظارت</a:t>
            </a:r>
            <a:r>
              <a:rPr lang="ar-SA" altLang="en-US" sz="2700" b="1" dirty="0" smtClean="0">
                <a:cs typeface="B Nazanin" panose="00000400000000000000" pitchFamily="2" charset="-78"/>
              </a:rPr>
              <a:t> </a:t>
            </a:r>
            <a:r>
              <a:rPr lang="ar-SA" altLang="en-US" sz="2700" b="1" dirty="0" smtClean="0">
                <a:solidFill>
                  <a:schemeClr val="bg1">
                    <a:lumMod val="10000"/>
                  </a:schemeClr>
                </a:solidFill>
                <a:cs typeface="B Nazanin" panose="00000400000000000000" pitchFamily="2" charset="-78"/>
              </a:rPr>
              <a:t>قوه قضاييه نسبت به حسن جريان امور و اجراي صحيح قوانين در دستگاه‌هاي اداري سازماني به نام </a:t>
            </a:r>
            <a:r>
              <a:rPr lang="ar-SA" altLang="en-US" sz="2700" b="1" dirty="0" smtClean="0">
                <a:solidFill>
                  <a:srgbClr val="0070C0"/>
                </a:solidFill>
                <a:cs typeface="B Nazanin" panose="00000400000000000000" pitchFamily="2" charset="-78"/>
              </a:rPr>
              <a:t>"سازمان بازرسي كل كشور" </a:t>
            </a:r>
            <a:r>
              <a:rPr lang="ar-SA" altLang="en-US" sz="2700" b="1" dirty="0" smtClean="0">
                <a:solidFill>
                  <a:schemeClr val="bg1">
                    <a:lumMod val="10000"/>
                  </a:schemeClr>
                </a:solidFill>
                <a:cs typeface="B Nazanin" panose="00000400000000000000" pitchFamily="2" charset="-78"/>
              </a:rPr>
              <a:t>زير نظر رئيس قوه قضاييه تشكيل مي‌گردد. </a:t>
            </a:r>
            <a:r>
              <a:rPr lang="ar-SA" altLang="en-US" sz="2400" b="1" dirty="0" smtClean="0">
                <a:solidFill>
                  <a:schemeClr val="bg1">
                    <a:lumMod val="10000"/>
                  </a:schemeClr>
                </a:solidFill>
                <a:cs typeface="B Nazanin" panose="00000400000000000000" pitchFamily="2" charset="-78"/>
              </a:rPr>
              <a:t>حدود اختيارات و وظايف اين سازمان را قانون تعيين مي‌كند.</a:t>
            </a:r>
            <a:r>
              <a:rPr lang="ar-SA" altLang="en-US" sz="2400" b="1" dirty="0" smtClean="0">
                <a:cs typeface="B Nazanin" panose="00000400000000000000" pitchFamily="2" charset="-78"/>
              </a:rPr>
              <a:t> </a:t>
            </a:r>
            <a:endParaRPr lang="en-US" altLang="en-US" sz="2700" b="1" dirty="0" smtClean="0">
              <a:cs typeface="B Nazanin" panose="00000400000000000000" pitchFamily="2" charset="-78"/>
            </a:endParaRPr>
          </a:p>
          <a:p>
            <a:pPr algn="just" rtl="1"/>
            <a:endParaRPr lang="fa-IR" altLang="en-US" sz="2800" b="1" dirty="0" smtClean="0">
              <a:ea typeface="Majalla UI"/>
            </a:endParaRPr>
          </a:p>
        </p:txBody>
      </p:sp>
      <p:sp>
        <p:nvSpPr>
          <p:cNvPr id="12290" name="Title 3"/>
          <p:cNvSpPr>
            <a:spLocks noGrp="1"/>
          </p:cNvSpPr>
          <p:nvPr>
            <p:ph type="title"/>
          </p:nvPr>
        </p:nvSpPr>
        <p:spPr>
          <a:xfrm>
            <a:off x="457200" y="341086"/>
            <a:ext cx="8229600" cy="1219200"/>
          </a:xfrm>
        </p:spPr>
        <p:txBody>
          <a:bodyPr>
            <a:normAutofit/>
          </a:bodyPr>
          <a:lstStyle/>
          <a:p>
            <a:pPr algn="ctr" rtl="1"/>
            <a:r>
              <a:rPr lang="fa-IR" altLang="en-US" sz="4000" dirty="0">
                <a:cs typeface="B Titr" panose="00000700000000000000" pitchFamily="2" charset="-78"/>
              </a:rPr>
              <a:t>اصل </a:t>
            </a:r>
            <a:r>
              <a:rPr lang="ar-SA" altLang="en-US" sz="4000" dirty="0">
                <a:cs typeface="B Titr" panose="00000700000000000000" pitchFamily="2" charset="-78"/>
              </a:rPr>
              <a:t>174 قانون اساسی </a:t>
            </a:r>
            <a:endParaRPr lang="fa-IR" altLang="en-US" sz="4000" dirty="0">
              <a:cs typeface="B Titr" panose="00000700000000000000" pitchFamily="2" charset="-78"/>
            </a:endParaRPr>
          </a:p>
        </p:txBody>
      </p:sp>
      <p:pic>
        <p:nvPicPr>
          <p:cNvPr id="4" name="Picture 1" descr="C:\Users\955\Desktop\indexقا.jpg"/>
          <p:cNvPicPr>
            <a:picLocks noChangeAspect="1" noChangeArrowheads="1"/>
          </p:cNvPicPr>
          <p:nvPr/>
        </p:nvPicPr>
        <p:blipFill>
          <a:blip r:embed="rId3" cstate="print"/>
          <a:srcRect/>
          <a:stretch>
            <a:fillRect/>
          </a:stretch>
        </p:blipFill>
        <p:spPr bwMode="auto">
          <a:xfrm>
            <a:off x="3465058" y="4439331"/>
            <a:ext cx="2085581" cy="1874383"/>
          </a:xfrm>
          <a:prstGeom prst="rect">
            <a:avLst/>
          </a:prstGeom>
          <a:noFill/>
        </p:spPr>
      </p:pic>
    </p:spTree>
    <p:extLst>
      <p:ext uri="{BB962C8B-B14F-4D97-AF65-F5344CB8AC3E}">
        <p14:creationId xmlns="" xmlns:p14="http://schemas.microsoft.com/office/powerpoint/2010/main" val="165801443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randombar(vertical)">
                                      <p:cBhvr>
                                        <p:cTn id="7" dur="2000"/>
                                        <p:tgtEl>
                                          <p:spTgt spid="12290"/>
                                        </p:tgtEl>
                                      </p:cBhvr>
                                    </p:animEffect>
                                  </p:childTnLst>
                                </p:cTn>
                              </p:par>
                            </p:childTnLst>
                          </p:cTn>
                        </p:par>
                        <p:par>
                          <p:cTn id="8" fill="hold">
                            <p:stCondLst>
                              <p:cond delay="2000"/>
                            </p:stCondLst>
                            <p:childTnLst>
                              <p:par>
                                <p:cTn id="9" presetID="5" presetClass="entr" presetSubtype="10" fill="hold" grpId="0" nodeType="after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animEffect transition="in" filter="checkerboard(across)">
                                      <p:cBhvr>
                                        <p:cTn id="11" dur="2000"/>
                                        <p:tgtEl>
                                          <p:spTgt spid="12291">
                                            <p:txEl>
                                              <p:pRg st="1" end="1"/>
                                            </p:txEl>
                                          </p:spTgt>
                                        </p:tgtEl>
                                      </p:cBhvr>
                                    </p:animEffect>
                                  </p:childTnLst>
                                </p:cTn>
                              </p:par>
                            </p:childTnLst>
                          </p:cTn>
                        </p:par>
                        <p:par>
                          <p:cTn id="12" fill="hold">
                            <p:stCondLst>
                              <p:cond delay="4000"/>
                            </p:stCondLst>
                            <p:childTnLst>
                              <p:par>
                                <p:cTn id="13" presetID="8" presetClass="entr" presetSubtype="16"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amond(in)">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P spid="1229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4"/>
          <p:cNvSpPr>
            <a:spLocks noGrp="1"/>
          </p:cNvSpPr>
          <p:nvPr>
            <p:ph idx="1"/>
          </p:nvPr>
        </p:nvSpPr>
        <p:spPr>
          <a:xfrm>
            <a:off x="457200" y="1371600"/>
            <a:ext cx="8229600" cy="4389438"/>
          </a:xfrm>
        </p:spPr>
        <p:txBody>
          <a:bodyPr/>
          <a:lstStyle/>
          <a:p>
            <a:pPr algn="just" rtl="1"/>
            <a:r>
              <a:rPr lang="ar-SA" altLang="en-US" b="1" dirty="0" smtClean="0">
                <a:solidFill>
                  <a:srgbClr val="FF0000"/>
                </a:solidFill>
                <a:cs typeface="B Nazanin" panose="00000400000000000000" pitchFamily="2" charset="-78"/>
              </a:rPr>
              <a:t>بازرسي </a:t>
            </a:r>
            <a:r>
              <a:rPr lang="ar-SA" altLang="en-US" b="1" dirty="0">
                <a:solidFill>
                  <a:srgbClr val="FF0000"/>
                </a:solidFill>
                <a:cs typeface="B Nazanin" panose="00000400000000000000" pitchFamily="2" charset="-78"/>
              </a:rPr>
              <a:t>و نظارت </a:t>
            </a:r>
            <a:r>
              <a:rPr lang="ar-SA" altLang="en-US" b="1" dirty="0">
                <a:solidFill>
                  <a:schemeClr val="bg1">
                    <a:lumMod val="10000"/>
                  </a:schemeClr>
                </a:solidFill>
                <a:cs typeface="B Nazanin" panose="00000400000000000000" pitchFamily="2" charset="-78"/>
              </a:rPr>
              <a:t>مستمر كليه وزارتخانه‌ها و ادارات و امور اداري و مالي دادگستري، سازمان‌ها و دستگاه‌هاي تابعه قوه قضاييه و نيروهاي نظامي و انتظامي و مؤسسات و شركت‌هاي دولتي و شهرداري‌ها و مؤسسات وابسته به آن‌ها و دفاتر اسناد رسمي و مؤسسات عام‌المنفعه و نهادهاي انقلابي و سازمان‌هايي كه تمام يا قسمتي از سرمايه يا سهام آنان متعلق به دولت است يا دولت به نحوي از انحاء بر آن‌ها نظارت يا كمك مي‌نمايد و كليه سازمان‌هايي كه شمول اين قانون نسبت به آن‌ها مستلزم ذكر نام آن‌ها است بر اساس برنامه منظم.</a:t>
            </a:r>
            <a:endParaRPr lang="en-US" altLang="en-US" b="1" dirty="0">
              <a:solidFill>
                <a:schemeClr val="bg1">
                  <a:lumMod val="10000"/>
                </a:schemeClr>
              </a:solidFill>
              <a:cs typeface="B Nazanin" panose="00000400000000000000" pitchFamily="2" charset="-78"/>
            </a:endParaRPr>
          </a:p>
        </p:txBody>
      </p:sp>
      <p:sp>
        <p:nvSpPr>
          <p:cNvPr id="12290" name="Title 3"/>
          <p:cNvSpPr>
            <a:spLocks noGrp="1"/>
          </p:cNvSpPr>
          <p:nvPr>
            <p:ph type="title"/>
          </p:nvPr>
        </p:nvSpPr>
        <p:spPr/>
        <p:txBody>
          <a:bodyPr>
            <a:normAutofit/>
          </a:bodyPr>
          <a:lstStyle/>
          <a:p>
            <a:pPr algn="ctr" rtl="1"/>
            <a:r>
              <a:rPr lang="fa-IR" altLang="en-US" sz="3600" dirty="0" smtClean="0">
                <a:cs typeface="B Titr" panose="00000700000000000000" pitchFamily="2" charset="-78"/>
              </a:rPr>
              <a:t>سازمان </a:t>
            </a:r>
            <a:r>
              <a:rPr lang="fa-IR" altLang="en-US" sz="3600" dirty="0">
                <a:cs typeface="B Titr" panose="00000700000000000000" pitchFamily="2" charset="-78"/>
              </a:rPr>
              <a:t>بازرسی کل کشور</a:t>
            </a:r>
          </a:p>
        </p:txBody>
      </p:sp>
      <p:sp>
        <p:nvSpPr>
          <p:cNvPr id="53250" name="AutoShape 2" descr="نتیجه تصویری برای سازمان بازرسی کل کشور"/>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a-IR"/>
          </a:p>
        </p:txBody>
      </p:sp>
      <p:sp>
        <p:nvSpPr>
          <p:cNvPr id="53254" name="AutoShape 6" descr="تصویر مرتبط"/>
          <p:cNvSpPr>
            <a:spLocks noChangeAspect="1" noChangeArrowheads="1"/>
          </p:cNvSpPr>
          <p:nvPr/>
        </p:nvSpPr>
        <p:spPr bwMode="auto">
          <a:xfrm>
            <a:off x="8651875" y="-731838"/>
            <a:ext cx="1524000" cy="1524001"/>
          </a:xfrm>
          <a:prstGeom prst="rect">
            <a:avLst/>
          </a:prstGeom>
          <a:noFill/>
        </p:spPr>
        <p:txBody>
          <a:bodyPr vert="horz" wrap="square" lIns="91440" tIns="45720" rIns="91440" bIns="45720" numCol="1" anchor="t" anchorCtr="0" compatLnSpc="1">
            <a:prstTxWarp prst="textNoShape">
              <a:avLst/>
            </a:prstTxWarp>
          </a:bodyPr>
          <a:lstStyle/>
          <a:p>
            <a:endParaRPr lang="fa-IR"/>
          </a:p>
        </p:txBody>
      </p:sp>
      <p:pic>
        <p:nvPicPr>
          <p:cNvPr id="53255" name="Picture 7" descr="C:\Users\955\Desktop\بازرسی-کل-کشور.jpg"/>
          <p:cNvPicPr>
            <a:picLocks noChangeAspect="1" noChangeArrowheads="1"/>
          </p:cNvPicPr>
          <p:nvPr/>
        </p:nvPicPr>
        <p:blipFill>
          <a:blip r:embed="rId3" cstate="print"/>
          <a:srcRect/>
          <a:stretch>
            <a:fillRect/>
          </a:stretch>
        </p:blipFill>
        <p:spPr bwMode="auto">
          <a:xfrm>
            <a:off x="3755571" y="4757056"/>
            <a:ext cx="1524000" cy="1524000"/>
          </a:xfrm>
          <a:prstGeom prst="rect">
            <a:avLst/>
          </a:prstGeom>
          <a:noFill/>
        </p:spPr>
      </p:pic>
    </p:spTree>
    <p:extLst>
      <p:ext uri="{BB962C8B-B14F-4D97-AF65-F5344CB8AC3E}">
        <p14:creationId xmlns="" xmlns:p14="http://schemas.microsoft.com/office/powerpoint/2010/main" val="248627668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checkerboard(across)">
                                      <p:cBhvr>
                                        <p:cTn id="7" dur="2000"/>
                                        <p:tgtEl>
                                          <p:spTgt spid="12291">
                                            <p:txEl>
                                              <p:pRg st="0" end="0"/>
                                            </p:txEl>
                                          </p:spTgt>
                                        </p:tgtEl>
                                      </p:cBhvr>
                                    </p:animEffect>
                                  </p:childTnLst>
                                </p:cTn>
                              </p:par>
                            </p:childTnLst>
                          </p:cTn>
                        </p:par>
                        <p:par>
                          <p:cTn id="8" fill="hold">
                            <p:stCondLst>
                              <p:cond delay="2000"/>
                            </p:stCondLst>
                            <p:childTnLst>
                              <p:par>
                                <p:cTn id="9" presetID="14" presetClass="entr" presetSubtype="5" fill="hold" grpId="0" nodeType="afterEffect">
                                  <p:stCondLst>
                                    <p:cond delay="0"/>
                                  </p:stCondLst>
                                  <p:childTnLst>
                                    <p:set>
                                      <p:cBhvr>
                                        <p:cTn id="10" dur="1" fill="hold">
                                          <p:stCondLst>
                                            <p:cond delay="0"/>
                                          </p:stCondLst>
                                        </p:cTn>
                                        <p:tgtEl>
                                          <p:spTgt spid="12290"/>
                                        </p:tgtEl>
                                        <p:attrNameLst>
                                          <p:attrName>style.visibility</p:attrName>
                                        </p:attrNameLst>
                                      </p:cBhvr>
                                      <p:to>
                                        <p:strVal val="visible"/>
                                      </p:to>
                                    </p:set>
                                    <p:animEffect transition="in" filter="randombar(vertical)">
                                      <p:cBhvr>
                                        <p:cTn id="11" dur="2000"/>
                                        <p:tgtEl>
                                          <p:spTgt spid="12290"/>
                                        </p:tgtEl>
                                      </p:cBhvr>
                                    </p:animEffect>
                                  </p:childTnLst>
                                </p:cTn>
                              </p:par>
                            </p:childTnLst>
                          </p:cTn>
                        </p:par>
                        <p:par>
                          <p:cTn id="12" fill="hold">
                            <p:stCondLst>
                              <p:cond delay="4000"/>
                            </p:stCondLst>
                            <p:childTnLst>
                              <p:par>
                                <p:cTn id="13" presetID="8" presetClass="entr" presetSubtype="16" fill="hold" nodeType="afterEffect">
                                  <p:stCondLst>
                                    <p:cond delay="0"/>
                                  </p:stCondLst>
                                  <p:childTnLst>
                                    <p:set>
                                      <p:cBhvr>
                                        <p:cTn id="14" dur="1" fill="hold">
                                          <p:stCondLst>
                                            <p:cond delay="0"/>
                                          </p:stCondLst>
                                        </p:cTn>
                                        <p:tgtEl>
                                          <p:spTgt spid="53255"/>
                                        </p:tgtEl>
                                        <p:attrNameLst>
                                          <p:attrName>style.visibility</p:attrName>
                                        </p:attrNameLst>
                                      </p:cBhvr>
                                      <p:to>
                                        <p:strVal val="visible"/>
                                      </p:to>
                                    </p:set>
                                    <p:animEffect transition="in" filter="diamond(in)">
                                      <p:cBhvr>
                                        <p:cTn id="15" dur="2000"/>
                                        <p:tgtEl>
                                          <p:spTgt spid="53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P spid="12290"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theme1.xml><?xml version="1.0" encoding="utf-8"?>
<a:theme xmlns:a="http://schemas.openxmlformats.org/drawingml/2006/main" name="4_Paper">
  <a:themeElements>
    <a:clrScheme name="Custom 1">
      <a:dk1>
        <a:srgbClr val="FEFAC9"/>
      </a:dk1>
      <a:lt1>
        <a:srgbClr val="344D6C"/>
      </a:lt1>
      <a:dk2>
        <a:srgbClr val="FEFAC9"/>
      </a:dk2>
      <a:lt2>
        <a:srgbClr val="FEFAC9"/>
      </a:lt2>
      <a:accent1>
        <a:srgbClr val="CCD8E6"/>
      </a:accent1>
      <a:accent2>
        <a:srgbClr val="F3A447"/>
      </a:accent2>
      <a:accent3>
        <a:srgbClr val="E7BC29"/>
      </a:accent3>
      <a:accent4>
        <a:srgbClr val="D092A7"/>
      </a:accent4>
      <a:accent5>
        <a:srgbClr val="7B354D"/>
      </a:accent5>
      <a:accent6>
        <a:srgbClr val="809EC2"/>
      </a:accent6>
      <a:hlink>
        <a:srgbClr val="3F3737"/>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spDef>
      <a:spPr/>
      <a:bodyPr/>
      <a:lstStyle/>
      <a:style>
        <a:lnRef idx="1">
          <a:schemeClr val="accent3"/>
        </a:lnRef>
        <a:fillRef idx="2">
          <a:schemeClr val="accent3"/>
        </a:fillRef>
        <a:effectRef idx="1">
          <a:schemeClr val="accent3"/>
        </a:effectRef>
        <a:fontRef idx="minor">
          <a:schemeClr val="dk1"/>
        </a:fontRef>
      </a:style>
    </a:spDef>
  </a:objectDefaults>
  <a:extraClrSchemeLst/>
</a:theme>
</file>

<file path=ppt/theme/theme2.xml><?xml version="1.0" encoding="utf-8"?>
<a:theme xmlns:a="http://schemas.openxmlformats.org/drawingml/2006/main" name="Retrospect">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243AF7DC-D15B-41C0-AE81-23980D1B9FC4}"/>
    </a:ext>
  </a:extLst>
</a:theme>
</file>

<file path=ppt/theme/theme3.xml><?xml version="1.0" encoding="utf-8"?>
<a:theme xmlns:a="http://schemas.openxmlformats.org/drawingml/2006/main" name="1_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ppt/theme/theme4.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2163</TotalTime>
  <Words>2276</Words>
  <Application>Microsoft Office PowerPoint</Application>
  <PresentationFormat>On-screen Show (4:3)</PresentationFormat>
  <Paragraphs>223</Paragraphs>
  <Slides>46</Slides>
  <Notes>26</Notes>
  <HiddenSlides>0</HiddenSlides>
  <MMClips>0</MMClips>
  <ScaleCrop>false</ScaleCrop>
  <HeadingPairs>
    <vt:vector size="4" baseType="variant">
      <vt:variant>
        <vt:lpstr>Theme</vt:lpstr>
      </vt:variant>
      <vt:variant>
        <vt:i4>5</vt:i4>
      </vt:variant>
      <vt:variant>
        <vt:lpstr>Slide Titles</vt:lpstr>
      </vt:variant>
      <vt:variant>
        <vt:i4>46</vt:i4>
      </vt:variant>
    </vt:vector>
  </HeadingPairs>
  <TitlesOfParts>
    <vt:vector size="51" baseType="lpstr">
      <vt:lpstr>4_Paper</vt:lpstr>
      <vt:lpstr>Retrospect</vt:lpstr>
      <vt:lpstr>1_Wisp</vt:lpstr>
      <vt:lpstr>Organic</vt:lpstr>
      <vt:lpstr>Office Theme</vt:lpstr>
      <vt:lpstr>Slide 1</vt:lpstr>
      <vt:lpstr>Slide 2</vt:lpstr>
      <vt:lpstr>   مروری بر مفهوم نظارت</vt:lpstr>
      <vt:lpstr>تعریف نهاد نظارتی</vt:lpstr>
      <vt:lpstr>سازمانها و نهادهای نظارتی</vt:lpstr>
      <vt:lpstr>Slide 6</vt:lpstr>
      <vt:lpstr>Slide 7</vt:lpstr>
      <vt:lpstr>اصل 174 قانون اساسی </vt:lpstr>
      <vt:lpstr>سازمان بازرسی کل کشور</vt:lpstr>
      <vt:lpstr>حدود اختیارات سازمان بازرسی کل کشور</vt:lpstr>
      <vt:lpstr>اصل 173 قانون اساسی </vt:lpstr>
      <vt:lpstr>دادسرای انتظامی قضات </vt:lpstr>
      <vt:lpstr>اصل 142 قانون اساسی </vt:lpstr>
      <vt:lpstr>Slide 14</vt:lpstr>
      <vt:lpstr>Slide 15</vt:lpstr>
      <vt:lpstr>دیوان محاسبات کشور</vt:lpstr>
      <vt:lpstr>اصل 55 قانون اساسی </vt:lpstr>
      <vt:lpstr>اصل 76 قانون اساسی </vt:lpstr>
      <vt:lpstr>اصل 89 قانون اساسی </vt:lpstr>
      <vt:lpstr>معاونت نظارت مجلس</vt:lpstr>
      <vt:lpstr>Slide 21</vt:lpstr>
      <vt:lpstr>اصل نودم قانون اساسی </vt:lpstr>
      <vt:lpstr>Slide 23</vt:lpstr>
      <vt:lpstr>Slide 24</vt:lpstr>
      <vt:lpstr>Slide 25</vt:lpstr>
      <vt:lpstr>ذی حساب – قانون محاسبات عمومی</vt:lpstr>
      <vt:lpstr>سازمان حسابرسی</vt:lpstr>
      <vt:lpstr>بانک مرکزی ج.ا.ایران</vt:lpstr>
      <vt:lpstr>Slide 29</vt:lpstr>
      <vt:lpstr>سازمان حمایت از مصرف کنندگان و تولیدکنندگان</vt:lpstr>
      <vt:lpstr>سازمان تعزیرات حکومتی</vt:lpstr>
      <vt:lpstr>سازمان تنظیم مقرررات و ارتباطات رادیویی</vt:lpstr>
      <vt:lpstr>سازمان ملی استاندارد ایران</vt:lpstr>
      <vt:lpstr>دفتر نظارت و اعتباربخشی امور درمان</vt:lpstr>
      <vt:lpstr>Slide 35</vt:lpstr>
      <vt:lpstr>Slide 36</vt:lpstr>
      <vt:lpstr>مجمع تشخیص مصلحت نظام</vt:lpstr>
      <vt:lpstr>هیأت عالی نظارت بر منابع نفتی</vt:lpstr>
      <vt:lpstr>شورای عالی اصل 44 قانون اساسی شورای رقابت و مرکز ملی رقابت</vt:lpstr>
      <vt:lpstr>Slide 40</vt:lpstr>
      <vt:lpstr>مرکز ملی فضای مجازی</vt:lpstr>
      <vt:lpstr>Slide 42</vt:lpstr>
      <vt:lpstr>ماده 221 قانون برنامه پنجم توسعه</vt:lpstr>
      <vt:lpstr>  سیاست‌های کلی برنامه‌ی ششم توسعه</vt:lpstr>
      <vt:lpstr>Slide 45</vt:lpstr>
      <vt:lpstr>والحمد لله ربّ العالمین وصلی الله علی محمد و آله الطاهرین با تشکر از توجه شما</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mokhles</dc:creator>
  <cp:lastModifiedBy>955</cp:lastModifiedBy>
  <cp:revision>144</cp:revision>
  <dcterms:created xsi:type="dcterms:W3CDTF">2017-01-02T08:29:07Z</dcterms:created>
  <dcterms:modified xsi:type="dcterms:W3CDTF">2018-02-27T11:25:32Z</dcterms:modified>
</cp:coreProperties>
</file>